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1"/>
  </p:notesMasterIdLst>
  <p:sldIdLst>
    <p:sldId id="256" r:id="rId2"/>
    <p:sldId id="257" r:id="rId3"/>
    <p:sldId id="304" r:id="rId4"/>
    <p:sldId id="305" r:id="rId5"/>
    <p:sldId id="259" r:id="rId6"/>
    <p:sldId id="262" r:id="rId7"/>
    <p:sldId id="273" r:id="rId8"/>
    <p:sldId id="260" r:id="rId9"/>
    <p:sldId id="272" r:id="rId10"/>
  </p:sldIdLst>
  <p:sldSz cx="9144000" cy="5143500" type="screen16x9"/>
  <p:notesSz cx="6858000" cy="9144000"/>
  <p:embeddedFontLst>
    <p:embeddedFont>
      <p:font typeface="Archivo Black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Karla" panose="020B0604020202020204" charset="0"/>
      <p:regular r:id="rId21"/>
      <p:bold r:id="rId22"/>
      <p:italic r:id="rId23"/>
      <p:boldItalic r:id="rId24"/>
    </p:embeddedFont>
    <p:embeddedFont>
      <p:font typeface="Poppins" panose="020B0604020202020204" charset="0"/>
      <p:regular r:id="rId25"/>
      <p:bold r:id="rId26"/>
      <p:italic r:id="rId27"/>
      <p:boldItalic r:id="rId28"/>
    </p:embeddedFont>
    <p:embeddedFont>
      <p:font typeface="Work Sans ExtraBold" panose="020B060402020202020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17EAAD-D393-4368-AC5F-735088DA723E}">
  <a:tblStyle styleId="{D017EAAD-D393-4368-AC5F-735088DA72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15" autoAdjust="0"/>
  </p:normalViewPr>
  <p:slideViewPr>
    <p:cSldViewPr snapToGrid="0">
      <p:cViewPr varScale="1">
        <p:scale>
          <a:sx n="120" d="100"/>
          <a:sy n="120" d="100"/>
        </p:scale>
        <p:origin x="16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c03f8b48d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c03f8b48d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df3f552fc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df3f552fc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143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df3f552fc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df3f552fc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73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c03f8b48d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c03f8b48d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fee29fd8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fee29fd8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f3f552fc4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f3f552fc4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dfee29fd8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dfee29fd8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efba8cd6e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efba8cd6e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96275" y="1159475"/>
            <a:ext cx="3376500" cy="25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48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5117737" y="3673575"/>
            <a:ext cx="33765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68922" y="401363"/>
            <a:ext cx="1926668" cy="3393468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2664147" y="360675"/>
            <a:ext cx="1926668" cy="3393468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7881158" y="-11928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7937037">
            <a:off x="8009108" y="-14231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7937037">
            <a:off x="8174983" y="-16534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724618">
            <a:off x="8135423" y="3819614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724618">
            <a:off x="8269773" y="3973139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724618">
            <a:off x="8448898" y="4133089"/>
            <a:ext cx="1574274" cy="168498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/>
          <p:nvPr/>
        </p:nvSpPr>
        <p:spPr>
          <a:xfrm rot="-1577317">
            <a:off x="-770925" y="3464303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6"/>
          <p:cNvSpPr/>
          <p:nvPr/>
        </p:nvSpPr>
        <p:spPr>
          <a:xfrm rot="-1577317">
            <a:off x="-902261" y="362977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1048197" y="381364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"/>
          <p:cNvSpPr/>
          <p:nvPr/>
        </p:nvSpPr>
        <p:spPr>
          <a:xfrm rot="9222683">
            <a:off x="7437778" y="-79770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6"/>
          <p:cNvSpPr/>
          <p:nvPr/>
        </p:nvSpPr>
        <p:spPr>
          <a:xfrm rot="9222683">
            <a:off x="7569115" y="-96317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"/>
          <p:cNvSpPr/>
          <p:nvPr/>
        </p:nvSpPr>
        <p:spPr>
          <a:xfrm rot="9222683">
            <a:off x="7715050" y="-114704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6"/>
          <p:cNvSpPr/>
          <p:nvPr/>
        </p:nvSpPr>
        <p:spPr>
          <a:xfrm rot="-1978372">
            <a:off x="-449335" y="-29241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563785" y="-45986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703635" y="-599744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/>
          <p:nvPr/>
        </p:nvSpPr>
        <p:spPr>
          <a:xfrm rot="8821628">
            <a:off x="7973415" y="428418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 rot="8821628">
            <a:off x="8087865" y="44516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"/>
          <p:cNvSpPr/>
          <p:nvPr/>
        </p:nvSpPr>
        <p:spPr>
          <a:xfrm rot="8821628">
            <a:off x="8227715" y="45915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/>
          <p:nvPr/>
        </p:nvSpPr>
        <p:spPr>
          <a:xfrm>
            <a:off x="-421100" y="-166425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27"/>
          <p:cNvSpPr/>
          <p:nvPr/>
        </p:nvSpPr>
        <p:spPr>
          <a:xfrm>
            <a:off x="-611850" y="-323487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799075" y="-4271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 flipH="1">
            <a:off x="7517000" y="-1982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7745875" y="-350775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7926750" y="-427100"/>
            <a:ext cx="1894650" cy="1722975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rot="-8821628" flipH="1">
            <a:off x="-330435" y="43530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"/>
          <p:cNvSpPr/>
          <p:nvPr/>
        </p:nvSpPr>
        <p:spPr>
          <a:xfrm rot="-8821628" flipH="1">
            <a:off x="-444885" y="452045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584735" y="46603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43925" y="2105655"/>
            <a:ext cx="39840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201175" y="3252225"/>
            <a:ext cx="292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03625" y="1110299"/>
            <a:ext cx="12243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5461950" y="522238"/>
            <a:ext cx="2250830" cy="3661147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119207" y="-1152676"/>
            <a:ext cx="3041225" cy="2822503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7777740">
            <a:off x="-1625257" y="-1530426"/>
            <a:ext cx="3041225" cy="2822503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rot="7777740">
            <a:off x="-2073657" y="-1831501"/>
            <a:ext cx="3041225" cy="2822503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1577322">
            <a:off x="-385643" y="3687160"/>
            <a:ext cx="1989299" cy="2038278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1577322">
            <a:off x="-499563" y="3830691"/>
            <a:ext cx="1989299" cy="2038278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rot="-1577322">
            <a:off x="-626147" y="3990177"/>
            <a:ext cx="1989299" cy="2038278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754350" y="1093200"/>
            <a:ext cx="72765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000534" y="2493592"/>
            <a:ext cx="1877526" cy="192374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1516325">
            <a:off x="-1173484" y="2493592"/>
            <a:ext cx="1877526" cy="192374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 rot="1516325">
            <a:off x="-1365659" y="2493592"/>
            <a:ext cx="1877526" cy="192374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 flipH="1">
            <a:off x="8416476" y="1338851"/>
            <a:ext cx="1347099" cy="3342384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flipH="1">
            <a:off x="8512576" y="1595076"/>
            <a:ext cx="1347099" cy="3342384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flipH="1">
            <a:off x="8597501" y="1739451"/>
            <a:ext cx="1347099" cy="3342384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7937055">
            <a:off x="7692307" y="-1270325"/>
            <a:ext cx="1475178" cy="2999619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7937055">
            <a:off x="7803176" y="-1469882"/>
            <a:ext cx="1475178" cy="2999619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rot="7937055">
            <a:off x="7946909" y="-1669438"/>
            <a:ext cx="1475178" cy="2999619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734100" y="1310925"/>
            <a:ext cx="4051800" cy="29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46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211050" y="-90025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7"/>
          <p:cNvSpPr/>
          <p:nvPr/>
        </p:nvSpPr>
        <p:spPr>
          <a:xfrm>
            <a:off x="-376150" y="-267825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Google Shape;86;p7"/>
          <p:cNvSpPr/>
          <p:nvPr/>
        </p:nvSpPr>
        <p:spPr>
          <a:xfrm>
            <a:off x="-560300" y="-451975"/>
            <a:ext cx="2792575" cy="21717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7" name="Google Shape;87;p7"/>
          <p:cNvGrpSpPr/>
          <p:nvPr/>
        </p:nvGrpSpPr>
        <p:grpSpPr>
          <a:xfrm>
            <a:off x="583425" y="-63500"/>
            <a:ext cx="8576750" cy="5229700"/>
            <a:chOff x="583425" y="-63500"/>
            <a:chExt cx="8576750" cy="5229700"/>
          </a:xfrm>
        </p:grpSpPr>
        <p:sp>
          <p:nvSpPr>
            <p:cNvPr id="88" name="Google Shape;88;p7"/>
            <p:cNvSpPr/>
            <p:nvPr/>
          </p:nvSpPr>
          <p:spPr>
            <a:xfrm>
              <a:off x="583425" y="414700"/>
              <a:ext cx="8576750" cy="4751500"/>
            </a:xfrm>
            <a:custGeom>
              <a:avLst/>
              <a:gdLst/>
              <a:ahLst/>
              <a:cxnLst/>
              <a:rect l="l" t="t" r="r" b="b"/>
              <a:pathLst>
                <a:path w="343070" h="190060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43070" y="190060"/>
                  </a:lnTo>
                  <a:lnTo>
                    <a:pt x="343044" y="63397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89" name="Google Shape;89;p7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90" name="Google Shape;90;p7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639600" y="538000"/>
            <a:ext cx="2404800" cy="18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4637175" y="30797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/>
          </p:nvPr>
        </p:nvSpPr>
        <p:spPr>
          <a:xfrm>
            <a:off x="1200375" y="2061800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1208675" y="3713325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/>
          </p:nvPr>
        </p:nvSpPr>
        <p:spPr>
          <a:xfrm>
            <a:off x="1037675" y="3026775"/>
            <a:ext cx="24471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/>
          </p:nvPr>
        </p:nvSpPr>
        <p:spPr>
          <a:xfrm>
            <a:off x="5657850" y="2061800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5679125" y="3713325"/>
            <a:ext cx="2276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7"/>
          </p:nvPr>
        </p:nvSpPr>
        <p:spPr>
          <a:xfrm>
            <a:off x="5660775" y="3336225"/>
            <a:ext cx="24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3581325" y="30797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 hasCustomPrompt="1"/>
          </p:nvPr>
        </p:nvSpPr>
        <p:spPr>
          <a:xfrm>
            <a:off x="4637175" y="14434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3590169" y="1443450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/>
          </p:nvPr>
        </p:nvSpPr>
        <p:spPr>
          <a:xfrm>
            <a:off x="720000" y="4450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1045775" y="1380925"/>
            <a:ext cx="24309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6"/>
          </p:nvPr>
        </p:nvSpPr>
        <p:spPr>
          <a:xfrm>
            <a:off x="5657850" y="1380925"/>
            <a:ext cx="24471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 rot="7937037">
            <a:off x="7881158" y="-11928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7937037">
            <a:off x="8009108" y="-14231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7937037">
            <a:off x="8174983" y="-1653455"/>
            <a:ext cx="1702433" cy="3461716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5476894" flipH="1">
            <a:off x="433799" y="3212421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175489" y="3302767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29251" y="3384442"/>
            <a:ext cx="1347100" cy="3342388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"/>
          </p:nvPr>
        </p:nvSpPr>
        <p:spPr>
          <a:xfrm>
            <a:off x="833438" y="2645625"/>
            <a:ext cx="2199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1"/>
          </p:nvPr>
        </p:nvSpPr>
        <p:spPr>
          <a:xfrm>
            <a:off x="833450" y="3045225"/>
            <a:ext cx="21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3"/>
          </p:nvPr>
        </p:nvSpPr>
        <p:spPr>
          <a:xfrm>
            <a:off x="3472200" y="2645625"/>
            <a:ext cx="2199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4"/>
          </p:nvPr>
        </p:nvSpPr>
        <p:spPr>
          <a:xfrm>
            <a:off x="3472202" y="3045225"/>
            <a:ext cx="21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5"/>
          </p:nvPr>
        </p:nvSpPr>
        <p:spPr>
          <a:xfrm>
            <a:off x="6110962" y="2645625"/>
            <a:ext cx="2199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6110954" y="3045225"/>
            <a:ext cx="21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/>
          <p:nvPr/>
        </p:nvSpPr>
        <p:spPr>
          <a:xfrm rot="1577317" flipH="1">
            <a:off x="7668878" y="3464303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"/>
          <p:cNvSpPr/>
          <p:nvPr/>
        </p:nvSpPr>
        <p:spPr>
          <a:xfrm rot="1577317" flipH="1">
            <a:off x="7800215" y="362977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"/>
          <p:cNvSpPr/>
          <p:nvPr/>
        </p:nvSpPr>
        <p:spPr>
          <a:xfrm rot="1577317" flipH="1">
            <a:off x="7946150" y="381364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 rot="-9222683" flipH="1">
            <a:off x="-539825" y="-797705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 rot="-9222683" flipH="1">
            <a:off x="-671161" y="-963179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/>
          <p:nvPr/>
        </p:nvSpPr>
        <p:spPr>
          <a:xfrm rot="-9222683" flipH="1">
            <a:off x="-817097" y="-1147047"/>
            <a:ext cx="2293413" cy="234988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 rot="1978372" flipH="1">
            <a:off x="8267768" y="-29241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"/>
          <p:cNvSpPr/>
          <p:nvPr/>
        </p:nvSpPr>
        <p:spPr>
          <a:xfrm rot="1978372" flipH="1">
            <a:off x="8382218" y="-459869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"/>
          <p:cNvSpPr/>
          <p:nvPr/>
        </p:nvSpPr>
        <p:spPr>
          <a:xfrm rot="1978372" flipH="1">
            <a:off x="8522068" y="-599744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"/>
          <p:cNvSpPr/>
          <p:nvPr/>
        </p:nvSpPr>
        <p:spPr>
          <a:xfrm rot="-8821628" flipH="1">
            <a:off x="-154982" y="428418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"/>
          <p:cNvSpPr/>
          <p:nvPr/>
        </p:nvSpPr>
        <p:spPr>
          <a:xfrm rot="-8821628" flipH="1">
            <a:off x="-269432" y="4451631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 rot="-8821628" flipH="1">
            <a:off x="-409282" y="4591506"/>
            <a:ext cx="1372933" cy="1059464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 flipH="1">
            <a:off x="2216050" y="1406200"/>
            <a:ext cx="4713900" cy="10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/>
          </p:nvPr>
        </p:nvSpPr>
        <p:spPr>
          <a:xfrm flipH="1">
            <a:off x="3055450" y="2546500"/>
            <a:ext cx="30351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126196" y="538003"/>
            <a:ext cx="2044159" cy="3324897"/>
            <a:chOff x="526860" y="192691"/>
            <a:chExt cx="2068777" cy="3107670"/>
          </a:xfrm>
        </p:grpSpPr>
        <p:sp>
          <p:nvSpPr>
            <p:cNvPr id="223" name="Google Shape;223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6929946" y="538003"/>
            <a:ext cx="2044159" cy="3324897"/>
            <a:chOff x="526860" y="192691"/>
            <a:chExt cx="2068777" cy="3107670"/>
          </a:xfrm>
        </p:grpSpPr>
        <p:sp>
          <p:nvSpPr>
            <p:cNvPr id="226" name="Google Shape;226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-52350" y="243650"/>
            <a:ext cx="9250675" cy="4975000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29" name="Google Shape;229;p17"/>
          <p:cNvSpPr/>
          <p:nvPr/>
        </p:nvSpPr>
        <p:spPr>
          <a:xfrm flipH="1">
            <a:off x="8422852" y="-63500"/>
            <a:ext cx="1325" cy="276813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"/>
          <p:cNvSpPr/>
          <p:nvPr/>
        </p:nvSpPr>
        <p:spPr>
          <a:xfrm rot="2003650" flipH="1">
            <a:off x="8142936" y="165846"/>
            <a:ext cx="412618" cy="225767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6" r:id="rId5"/>
    <p:sldLayoutId id="2147483658" r:id="rId6"/>
    <p:sldLayoutId id="2147483659" r:id="rId7"/>
    <p:sldLayoutId id="2147483660" r:id="rId8"/>
    <p:sldLayoutId id="2147483663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>
            <a:spLocks noGrp="1"/>
          </p:cNvSpPr>
          <p:nvPr>
            <p:ph type="subTitle" idx="1"/>
          </p:nvPr>
        </p:nvSpPr>
        <p:spPr>
          <a:xfrm>
            <a:off x="4773191" y="133104"/>
            <a:ext cx="4370809" cy="4705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Воркшоп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«Професійне самовизначення старшокласників: підходи у роботі соціального педагога»</a:t>
            </a:r>
          </a:p>
        </p:txBody>
      </p:sp>
      <p:grpSp>
        <p:nvGrpSpPr>
          <p:cNvPr id="395" name="Google Shape;395;p31"/>
          <p:cNvGrpSpPr/>
          <p:nvPr/>
        </p:nvGrpSpPr>
        <p:grpSpPr>
          <a:xfrm>
            <a:off x="3522263" y="1128388"/>
            <a:ext cx="547356" cy="525522"/>
            <a:chOff x="3522263" y="1128388"/>
            <a:chExt cx="547356" cy="525522"/>
          </a:xfrm>
        </p:grpSpPr>
        <p:sp>
          <p:nvSpPr>
            <p:cNvPr id="396" name="Google Shape;396;p31"/>
            <p:cNvSpPr/>
            <p:nvPr/>
          </p:nvSpPr>
          <p:spPr>
            <a:xfrm>
              <a:off x="3522263" y="1128388"/>
              <a:ext cx="547356" cy="482144"/>
            </a:xfrm>
            <a:custGeom>
              <a:avLst/>
              <a:gdLst/>
              <a:ahLst/>
              <a:cxnLst/>
              <a:rect l="l" t="t" r="r" b="b"/>
              <a:pathLst>
                <a:path w="5945" h="5237" extrusionOk="0">
                  <a:moveTo>
                    <a:pt x="2969" y="0"/>
                  </a:moveTo>
                  <a:cubicBezTo>
                    <a:pt x="2633" y="0"/>
                    <a:pt x="2291" y="65"/>
                    <a:pt x="1962" y="203"/>
                  </a:cubicBezTo>
                  <a:cubicBezTo>
                    <a:pt x="630" y="759"/>
                    <a:pt x="1" y="2296"/>
                    <a:pt x="557" y="3628"/>
                  </a:cubicBezTo>
                  <a:cubicBezTo>
                    <a:pt x="976" y="4632"/>
                    <a:pt x="1943" y="5236"/>
                    <a:pt x="2970" y="5236"/>
                  </a:cubicBezTo>
                  <a:cubicBezTo>
                    <a:pt x="3306" y="5236"/>
                    <a:pt x="3650" y="5171"/>
                    <a:pt x="3983" y="5034"/>
                  </a:cubicBezTo>
                  <a:cubicBezTo>
                    <a:pt x="5315" y="4477"/>
                    <a:pt x="5944" y="2940"/>
                    <a:pt x="5388" y="1608"/>
                  </a:cubicBezTo>
                  <a:cubicBezTo>
                    <a:pt x="4969" y="605"/>
                    <a:pt x="3994" y="0"/>
                    <a:pt x="2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3592330" y="1544628"/>
              <a:ext cx="125491" cy="109281"/>
            </a:xfrm>
            <a:custGeom>
              <a:avLst/>
              <a:gdLst/>
              <a:ahLst/>
              <a:cxnLst/>
              <a:rect l="l" t="t" r="r" b="b"/>
              <a:pathLst>
                <a:path w="1363" h="1187" extrusionOk="0">
                  <a:moveTo>
                    <a:pt x="396" y="0"/>
                  </a:moveTo>
                  <a:lnTo>
                    <a:pt x="1" y="1186"/>
                  </a:lnTo>
                  <a:lnTo>
                    <a:pt x="1362" y="52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3715861" y="1249930"/>
              <a:ext cx="152111" cy="239073"/>
            </a:xfrm>
            <a:custGeom>
              <a:avLst/>
              <a:gdLst/>
              <a:ahLst/>
              <a:cxnLst/>
              <a:rect l="l" t="t" r="r" b="b"/>
              <a:pathLst>
                <a:path w="1230" h="1933" extrusionOk="0">
                  <a:moveTo>
                    <a:pt x="542" y="483"/>
                  </a:moveTo>
                  <a:lnTo>
                    <a:pt x="542" y="791"/>
                  </a:lnTo>
                  <a:cubicBezTo>
                    <a:pt x="498" y="776"/>
                    <a:pt x="439" y="732"/>
                    <a:pt x="425" y="717"/>
                  </a:cubicBezTo>
                  <a:cubicBezTo>
                    <a:pt x="410" y="703"/>
                    <a:pt x="395" y="659"/>
                    <a:pt x="395" y="630"/>
                  </a:cubicBezTo>
                  <a:cubicBezTo>
                    <a:pt x="395" y="571"/>
                    <a:pt x="410" y="542"/>
                    <a:pt x="425" y="512"/>
                  </a:cubicBezTo>
                  <a:cubicBezTo>
                    <a:pt x="439" y="498"/>
                    <a:pt x="483" y="483"/>
                    <a:pt x="542" y="483"/>
                  </a:cubicBezTo>
                  <a:close/>
                  <a:moveTo>
                    <a:pt x="630" y="1157"/>
                  </a:moveTo>
                  <a:cubicBezTo>
                    <a:pt x="688" y="1171"/>
                    <a:pt x="717" y="1215"/>
                    <a:pt x="761" y="1230"/>
                  </a:cubicBezTo>
                  <a:cubicBezTo>
                    <a:pt x="776" y="1244"/>
                    <a:pt x="791" y="1288"/>
                    <a:pt x="791" y="1318"/>
                  </a:cubicBezTo>
                  <a:cubicBezTo>
                    <a:pt x="791" y="1376"/>
                    <a:pt x="791" y="1391"/>
                    <a:pt x="761" y="1435"/>
                  </a:cubicBezTo>
                  <a:cubicBezTo>
                    <a:pt x="732" y="1464"/>
                    <a:pt x="703" y="1493"/>
                    <a:pt x="630" y="1493"/>
                  </a:cubicBezTo>
                  <a:lnTo>
                    <a:pt x="630" y="1157"/>
                  </a:lnTo>
                  <a:close/>
                  <a:moveTo>
                    <a:pt x="556" y="0"/>
                  </a:moveTo>
                  <a:lnTo>
                    <a:pt x="556" y="190"/>
                  </a:lnTo>
                  <a:cubicBezTo>
                    <a:pt x="469" y="190"/>
                    <a:pt x="366" y="205"/>
                    <a:pt x="278" y="249"/>
                  </a:cubicBezTo>
                  <a:cubicBezTo>
                    <a:pt x="190" y="278"/>
                    <a:pt x="132" y="322"/>
                    <a:pt x="73" y="395"/>
                  </a:cubicBezTo>
                  <a:cubicBezTo>
                    <a:pt x="29" y="468"/>
                    <a:pt x="0" y="542"/>
                    <a:pt x="0" y="630"/>
                  </a:cubicBezTo>
                  <a:cubicBezTo>
                    <a:pt x="0" y="717"/>
                    <a:pt x="44" y="805"/>
                    <a:pt x="73" y="864"/>
                  </a:cubicBezTo>
                  <a:cubicBezTo>
                    <a:pt x="117" y="922"/>
                    <a:pt x="176" y="952"/>
                    <a:pt x="249" y="996"/>
                  </a:cubicBezTo>
                  <a:cubicBezTo>
                    <a:pt x="322" y="1025"/>
                    <a:pt x="395" y="1054"/>
                    <a:pt x="498" y="1083"/>
                  </a:cubicBezTo>
                  <a:cubicBezTo>
                    <a:pt x="512" y="1083"/>
                    <a:pt x="542" y="1098"/>
                    <a:pt x="556" y="1098"/>
                  </a:cubicBezTo>
                  <a:lnTo>
                    <a:pt x="556" y="1449"/>
                  </a:lnTo>
                  <a:cubicBezTo>
                    <a:pt x="498" y="1435"/>
                    <a:pt x="469" y="1420"/>
                    <a:pt x="439" y="1376"/>
                  </a:cubicBezTo>
                  <a:cubicBezTo>
                    <a:pt x="410" y="1361"/>
                    <a:pt x="395" y="1318"/>
                    <a:pt x="395" y="1274"/>
                  </a:cubicBezTo>
                  <a:lnTo>
                    <a:pt x="0" y="1274"/>
                  </a:lnTo>
                  <a:cubicBezTo>
                    <a:pt x="29" y="1420"/>
                    <a:pt x="73" y="1523"/>
                    <a:pt x="176" y="1596"/>
                  </a:cubicBezTo>
                  <a:cubicBezTo>
                    <a:pt x="278" y="1684"/>
                    <a:pt x="395" y="1727"/>
                    <a:pt x="556" y="1742"/>
                  </a:cubicBezTo>
                  <a:lnTo>
                    <a:pt x="556" y="1932"/>
                  </a:lnTo>
                  <a:lnTo>
                    <a:pt x="644" y="1932"/>
                  </a:lnTo>
                  <a:lnTo>
                    <a:pt x="644" y="1757"/>
                  </a:lnTo>
                  <a:cubicBezTo>
                    <a:pt x="776" y="1757"/>
                    <a:pt x="864" y="1742"/>
                    <a:pt x="952" y="1713"/>
                  </a:cubicBezTo>
                  <a:cubicBezTo>
                    <a:pt x="1025" y="1669"/>
                    <a:pt x="1098" y="1610"/>
                    <a:pt x="1142" y="1537"/>
                  </a:cubicBezTo>
                  <a:cubicBezTo>
                    <a:pt x="1171" y="1464"/>
                    <a:pt x="1201" y="1391"/>
                    <a:pt x="1230" y="1274"/>
                  </a:cubicBezTo>
                  <a:cubicBezTo>
                    <a:pt x="1230" y="1171"/>
                    <a:pt x="1215" y="1083"/>
                    <a:pt x="1157" y="1025"/>
                  </a:cubicBezTo>
                  <a:cubicBezTo>
                    <a:pt x="1127" y="981"/>
                    <a:pt x="1069" y="937"/>
                    <a:pt x="996" y="908"/>
                  </a:cubicBezTo>
                  <a:cubicBezTo>
                    <a:pt x="922" y="878"/>
                    <a:pt x="849" y="849"/>
                    <a:pt x="732" y="805"/>
                  </a:cubicBezTo>
                  <a:lnTo>
                    <a:pt x="659" y="791"/>
                  </a:lnTo>
                  <a:lnTo>
                    <a:pt x="659" y="468"/>
                  </a:lnTo>
                  <a:cubicBezTo>
                    <a:pt x="703" y="483"/>
                    <a:pt x="732" y="498"/>
                    <a:pt x="761" y="512"/>
                  </a:cubicBezTo>
                  <a:cubicBezTo>
                    <a:pt x="776" y="556"/>
                    <a:pt x="791" y="586"/>
                    <a:pt x="791" y="630"/>
                  </a:cubicBezTo>
                  <a:lnTo>
                    <a:pt x="1201" y="630"/>
                  </a:lnTo>
                  <a:cubicBezTo>
                    <a:pt x="1171" y="498"/>
                    <a:pt x="1127" y="395"/>
                    <a:pt x="1025" y="322"/>
                  </a:cubicBezTo>
                  <a:cubicBezTo>
                    <a:pt x="922" y="249"/>
                    <a:pt x="805" y="205"/>
                    <a:pt x="644" y="190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2359082" y="1722954"/>
            <a:ext cx="1832819" cy="2793435"/>
            <a:chOff x="2359082" y="1722954"/>
            <a:chExt cx="1832819" cy="2793435"/>
          </a:xfrm>
        </p:grpSpPr>
        <p:sp>
          <p:nvSpPr>
            <p:cNvPr id="400" name="Google Shape;400;p31"/>
            <p:cNvSpPr/>
            <p:nvPr/>
          </p:nvSpPr>
          <p:spPr>
            <a:xfrm>
              <a:off x="2769816" y="4414126"/>
              <a:ext cx="330206" cy="102262"/>
            </a:xfrm>
            <a:custGeom>
              <a:avLst/>
              <a:gdLst/>
              <a:ahLst/>
              <a:cxnLst/>
              <a:rect l="l" t="t" r="r" b="b"/>
              <a:pathLst>
                <a:path w="5344" h="1655" extrusionOk="0">
                  <a:moveTo>
                    <a:pt x="293" y="1"/>
                  </a:moveTo>
                  <a:lnTo>
                    <a:pt x="0" y="1655"/>
                  </a:lnTo>
                  <a:lnTo>
                    <a:pt x="4641" y="1655"/>
                  </a:lnTo>
                  <a:cubicBezTo>
                    <a:pt x="5344" y="1655"/>
                    <a:pt x="4099" y="1025"/>
                    <a:pt x="4099" y="1025"/>
                  </a:cubicBezTo>
                  <a:lnTo>
                    <a:pt x="4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3119871" y="4414126"/>
              <a:ext cx="330268" cy="102262"/>
            </a:xfrm>
            <a:custGeom>
              <a:avLst/>
              <a:gdLst/>
              <a:ahLst/>
              <a:cxnLst/>
              <a:rect l="l" t="t" r="r" b="b"/>
              <a:pathLst>
                <a:path w="5345" h="1655" extrusionOk="0">
                  <a:moveTo>
                    <a:pt x="293" y="1"/>
                  </a:moveTo>
                  <a:lnTo>
                    <a:pt x="1" y="1655"/>
                  </a:lnTo>
                  <a:lnTo>
                    <a:pt x="4656" y="1655"/>
                  </a:lnTo>
                  <a:cubicBezTo>
                    <a:pt x="5344" y="1655"/>
                    <a:pt x="4100" y="1025"/>
                    <a:pt x="4100" y="1025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739971" y="2734306"/>
              <a:ext cx="818656" cy="1731418"/>
            </a:xfrm>
            <a:custGeom>
              <a:avLst/>
              <a:gdLst/>
              <a:ahLst/>
              <a:cxnLst/>
              <a:rect l="l" t="t" r="r" b="b"/>
              <a:pathLst>
                <a:path w="13249" h="28021" extrusionOk="0">
                  <a:moveTo>
                    <a:pt x="13249" y="0"/>
                  </a:moveTo>
                  <a:lnTo>
                    <a:pt x="4875" y="937"/>
                  </a:lnTo>
                  <a:lnTo>
                    <a:pt x="0" y="28020"/>
                  </a:lnTo>
                  <a:lnTo>
                    <a:pt x="4992" y="28020"/>
                  </a:lnTo>
                  <a:lnTo>
                    <a:pt x="9164" y="3894"/>
                  </a:lnTo>
                  <a:lnTo>
                    <a:pt x="5768" y="28020"/>
                  </a:lnTo>
                  <a:lnTo>
                    <a:pt x="10438" y="28020"/>
                  </a:lnTo>
                  <a:lnTo>
                    <a:pt x="132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87407" y="2822051"/>
              <a:ext cx="290413" cy="1622853"/>
            </a:xfrm>
            <a:custGeom>
              <a:avLst/>
              <a:gdLst/>
              <a:ahLst/>
              <a:cxnLst/>
              <a:rect l="l" t="t" r="r" b="b"/>
              <a:pathLst>
                <a:path w="4700" h="26264" extrusionOk="0">
                  <a:moveTo>
                    <a:pt x="4685" y="0"/>
                  </a:moveTo>
                  <a:cubicBezTo>
                    <a:pt x="4641" y="0"/>
                    <a:pt x="3587" y="5885"/>
                    <a:pt x="2299" y="13132"/>
                  </a:cubicBezTo>
                  <a:cubicBezTo>
                    <a:pt x="1025" y="20378"/>
                    <a:pt x="0" y="26263"/>
                    <a:pt x="15" y="26263"/>
                  </a:cubicBezTo>
                  <a:cubicBezTo>
                    <a:pt x="15" y="26263"/>
                    <a:pt x="15" y="26263"/>
                    <a:pt x="15" y="26263"/>
                  </a:cubicBezTo>
                  <a:cubicBezTo>
                    <a:pt x="32" y="26263"/>
                    <a:pt x="1100" y="20398"/>
                    <a:pt x="2387" y="13146"/>
                  </a:cubicBezTo>
                  <a:cubicBezTo>
                    <a:pt x="3675" y="5900"/>
                    <a:pt x="4700" y="0"/>
                    <a:pt x="4685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3276391" y="2853689"/>
              <a:ext cx="113137" cy="1612904"/>
            </a:xfrm>
            <a:custGeom>
              <a:avLst/>
              <a:gdLst/>
              <a:ahLst/>
              <a:cxnLst/>
              <a:rect l="l" t="t" r="r" b="b"/>
              <a:pathLst>
                <a:path w="1831" h="26103" extrusionOk="0">
                  <a:moveTo>
                    <a:pt x="1830" y="0"/>
                  </a:moveTo>
                  <a:cubicBezTo>
                    <a:pt x="1830" y="0"/>
                    <a:pt x="1801" y="44"/>
                    <a:pt x="1801" y="74"/>
                  </a:cubicBezTo>
                  <a:cubicBezTo>
                    <a:pt x="1801" y="132"/>
                    <a:pt x="1801" y="191"/>
                    <a:pt x="1786" y="279"/>
                  </a:cubicBezTo>
                  <a:cubicBezTo>
                    <a:pt x="1772" y="440"/>
                    <a:pt x="1757" y="703"/>
                    <a:pt x="1713" y="1025"/>
                  </a:cubicBezTo>
                  <a:cubicBezTo>
                    <a:pt x="1640" y="1684"/>
                    <a:pt x="1552" y="2636"/>
                    <a:pt x="1435" y="3821"/>
                  </a:cubicBezTo>
                  <a:cubicBezTo>
                    <a:pt x="1215" y="6193"/>
                    <a:pt x="952" y="9472"/>
                    <a:pt x="688" y="13074"/>
                  </a:cubicBezTo>
                  <a:cubicBezTo>
                    <a:pt x="439" y="16675"/>
                    <a:pt x="249" y="19954"/>
                    <a:pt x="147" y="22311"/>
                  </a:cubicBezTo>
                  <a:cubicBezTo>
                    <a:pt x="73" y="23482"/>
                    <a:pt x="30" y="24448"/>
                    <a:pt x="15" y="25107"/>
                  </a:cubicBezTo>
                  <a:cubicBezTo>
                    <a:pt x="15" y="25444"/>
                    <a:pt x="0" y="25693"/>
                    <a:pt x="0" y="25883"/>
                  </a:cubicBezTo>
                  <a:lnTo>
                    <a:pt x="0" y="26088"/>
                  </a:lnTo>
                  <a:lnTo>
                    <a:pt x="0" y="26103"/>
                  </a:lnTo>
                  <a:cubicBezTo>
                    <a:pt x="0" y="26044"/>
                    <a:pt x="15" y="25986"/>
                    <a:pt x="15" y="25898"/>
                  </a:cubicBezTo>
                  <a:cubicBezTo>
                    <a:pt x="15" y="25707"/>
                    <a:pt x="30" y="25459"/>
                    <a:pt x="44" y="25122"/>
                  </a:cubicBezTo>
                  <a:cubicBezTo>
                    <a:pt x="88" y="24463"/>
                    <a:pt x="147" y="23497"/>
                    <a:pt x="191" y="22326"/>
                  </a:cubicBezTo>
                  <a:cubicBezTo>
                    <a:pt x="322" y="19969"/>
                    <a:pt x="513" y="16689"/>
                    <a:pt x="762" y="13088"/>
                  </a:cubicBezTo>
                  <a:cubicBezTo>
                    <a:pt x="1025" y="9487"/>
                    <a:pt x="1289" y="6208"/>
                    <a:pt x="1494" y="3851"/>
                  </a:cubicBezTo>
                  <a:cubicBezTo>
                    <a:pt x="1581" y="2679"/>
                    <a:pt x="1684" y="1699"/>
                    <a:pt x="1728" y="1040"/>
                  </a:cubicBezTo>
                  <a:cubicBezTo>
                    <a:pt x="1772" y="718"/>
                    <a:pt x="1786" y="454"/>
                    <a:pt x="1801" y="279"/>
                  </a:cubicBezTo>
                  <a:cubicBezTo>
                    <a:pt x="1830" y="191"/>
                    <a:pt x="1830" y="132"/>
                    <a:pt x="1830" y="74"/>
                  </a:cubicBezTo>
                  <a:lnTo>
                    <a:pt x="1830" y="0"/>
                  </a:ln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4013637" y="2410391"/>
              <a:ext cx="178264" cy="221579"/>
            </a:xfrm>
            <a:custGeom>
              <a:avLst/>
              <a:gdLst/>
              <a:ahLst/>
              <a:cxnLst/>
              <a:rect l="l" t="t" r="r" b="b"/>
              <a:pathLst>
                <a:path w="2885" h="3586" extrusionOk="0">
                  <a:moveTo>
                    <a:pt x="1021" y="1"/>
                  </a:moveTo>
                  <a:cubicBezTo>
                    <a:pt x="861" y="1"/>
                    <a:pt x="0" y="1421"/>
                    <a:pt x="0" y="1421"/>
                  </a:cubicBezTo>
                  <a:cubicBezTo>
                    <a:pt x="0" y="1421"/>
                    <a:pt x="619" y="3586"/>
                    <a:pt x="1018" y="3586"/>
                  </a:cubicBezTo>
                  <a:cubicBezTo>
                    <a:pt x="1036" y="3586"/>
                    <a:pt x="1053" y="3582"/>
                    <a:pt x="1069" y="3573"/>
                  </a:cubicBezTo>
                  <a:cubicBezTo>
                    <a:pt x="1069" y="3573"/>
                    <a:pt x="2606" y="2563"/>
                    <a:pt x="2679" y="2373"/>
                  </a:cubicBezTo>
                  <a:cubicBezTo>
                    <a:pt x="2702" y="2310"/>
                    <a:pt x="2641" y="2289"/>
                    <a:pt x="2546" y="2289"/>
                  </a:cubicBezTo>
                  <a:cubicBezTo>
                    <a:pt x="2330" y="2289"/>
                    <a:pt x="1933" y="2402"/>
                    <a:pt x="1933" y="2402"/>
                  </a:cubicBezTo>
                  <a:cubicBezTo>
                    <a:pt x="1933" y="2402"/>
                    <a:pt x="2738" y="2080"/>
                    <a:pt x="2811" y="1875"/>
                  </a:cubicBezTo>
                  <a:cubicBezTo>
                    <a:pt x="2832" y="1818"/>
                    <a:pt x="2754" y="1797"/>
                    <a:pt x="2630" y="1797"/>
                  </a:cubicBezTo>
                  <a:cubicBezTo>
                    <a:pt x="2313" y="1797"/>
                    <a:pt x="1699" y="1933"/>
                    <a:pt x="1699" y="1933"/>
                  </a:cubicBezTo>
                  <a:cubicBezTo>
                    <a:pt x="1699" y="1933"/>
                    <a:pt x="2884" y="1611"/>
                    <a:pt x="2811" y="1363"/>
                  </a:cubicBezTo>
                  <a:cubicBezTo>
                    <a:pt x="2788" y="1278"/>
                    <a:pt x="2636" y="1249"/>
                    <a:pt x="2440" y="1249"/>
                  </a:cubicBezTo>
                  <a:cubicBezTo>
                    <a:pt x="2027" y="1249"/>
                    <a:pt x="1420" y="1377"/>
                    <a:pt x="1420" y="1377"/>
                  </a:cubicBezTo>
                  <a:cubicBezTo>
                    <a:pt x="1420" y="1377"/>
                    <a:pt x="2753" y="997"/>
                    <a:pt x="2738" y="704"/>
                  </a:cubicBezTo>
                  <a:cubicBezTo>
                    <a:pt x="2735" y="640"/>
                    <a:pt x="2649" y="615"/>
                    <a:pt x="2516" y="615"/>
                  </a:cubicBezTo>
                  <a:cubicBezTo>
                    <a:pt x="2037" y="615"/>
                    <a:pt x="952" y="938"/>
                    <a:pt x="952" y="938"/>
                  </a:cubicBezTo>
                  <a:cubicBezTo>
                    <a:pt x="1259" y="499"/>
                    <a:pt x="1142" y="45"/>
                    <a:pt x="1025" y="1"/>
                  </a:cubicBezTo>
                  <a:cubicBezTo>
                    <a:pt x="1024" y="1"/>
                    <a:pt x="1022" y="1"/>
                    <a:pt x="1021" y="1"/>
                  </a:cubicBezTo>
                  <a:close/>
                </a:path>
              </a:pathLst>
            </a:custGeom>
            <a:solidFill>
              <a:srgbClr val="E4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3404857" y="2131832"/>
              <a:ext cx="695632" cy="695446"/>
            </a:xfrm>
            <a:custGeom>
              <a:avLst/>
              <a:gdLst/>
              <a:ahLst/>
              <a:cxnLst/>
              <a:rect l="l" t="t" r="r" b="b"/>
              <a:pathLst>
                <a:path w="11258" h="11255" extrusionOk="0">
                  <a:moveTo>
                    <a:pt x="1903" y="0"/>
                  </a:moveTo>
                  <a:lnTo>
                    <a:pt x="264" y="1244"/>
                  </a:lnTo>
                  <a:cubicBezTo>
                    <a:pt x="264" y="1244"/>
                    <a:pt x="0" y="5051"/>
                    <a:pt x="1362" y="8828"/>
                  </a:cubicBezTo>
                  <a:cubicBezTo>
                    <a:pt x="2035" y="10724"/>
                    <a:pt x="3206" y="11254"/>
                    <a:pt x="4319" y="11254"/>
                  </a:cubicBezTo>
                  <a:cubicBezTo>
                    <a:pt x="5431" y="11254"/>
                    <a:pt x="6485" y="10724"/>
                    <a:pt x="6925" y="10497"/>
                  </a:cubicBezTo>
                  <a:cubicBezTo>
                    <a:pt x="7803" y="10043"/>
                    <a:pt x="11258" y="8140"/>
                    <a:pt x="11258" y="8140"/>
                  </a:cubicBezTo>
                  <a:lnTo>
                    <a:pt x="9779" y="5783"/>
                  </a:lnTo>
                  <a:cubicBezTo>
                    <a:pt x="9779" y="5783"/>
                    <a:pt x="7642" y="6925"/>
                    <a:pt x="5197" y="7847"/>
                  </a:cubicBezTo>
                  <a:cubicBezTo>
                    <a:pt x="5169" y="7857"/>
                    <a:pt x="5140" y="7863"/>
                    <a:pt x="5111" y="7863"/>
                  </a:cubicBezTo>
                  <a:cubicBezTo>
                    <a:pt x="3963" y="7863"/>
                    <a:pt x="1903" y="0"/>
                    <a:pt x="1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3009509" y="2072265"/>
              <a:ext cx="575388" cy="770089"/>
            </a:xfrm>
            <a:custGeom>
              <a:avLst/>
              <a:gdLst/>
              <a:ahLst/>
              <a:cxnLst/>
              <a:rect l="l" t="t" r="r" b="b"/>
              <a:pathLst>
                <a:path w="9312" h="12463" extrusionOk="0">
                  <a:moveTo>
                    <a:pt x="4580" y="1"/>
                  </a:moveTo>
                  <a:cubicBezTo>
                    <a:pt x="3653" y="1"/>
                    <a:pt x="2762" y="110"/>
                    <a:pt x="2197" y="335"/>
                  </a:cubicBezTo>
                  <a:cubicBezTo>
                    <a:pt x="2197" y="335"/>
                    <a:pt x="191" y="1169"/>
                    <a:pt x="1" y="3014"/>
                  </a:cubicBezTo>
                  <a:lnTo>
                    <a:pt x="1" y="7581"/>
                  </a:lnTo>
                  <a:lnTo>
                    <a:pt x="15" y="10802"/>
                  </a:lnTo>
                  <a:cubicBezTo>
                    <a:pt x="15" y="11329"/>
                    <a:pt x="454" y="11768"/>
                    <a:pt x="981" y="11797"/>
                  </a:cubicBezTo>
                  <a:cubicBezTo>
                    <a:pt x="2430" y="11826"/>
                    <a:pt x="4981" y="12462"/>
                    <a:pt x="6961" y="12462"/>
                  </a:cubicBezTo>
                  <a:cubicBezTo>
                    <a:pt x="7963" y="12462"/>
                    <a:pt x="8819" y="12299"/>
                    <a:pt x="9311" y="11812"/>
                  </a:cubicBezTo>
                  <a:lnTo>
                    <a:pt x="8418" y="6249"/>
                  </a:lnTo>
                  <a:lnTo>
                    <a:pt x="7701" y="525"/>
                  </a:lnTo>
                  <a:cubicBezTo>
                    <a:pt x="7011" y="180"/>
                    <a:pt x="5766" y="1"/>
                    <a:pt x="4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3209408" y="1731975"/>
              <a:ext cx="311236" cy="393355"/>
            </a:xfrm>
            <a:custGeom>
              <a:avLst/>
              <a:gdLst/>
              <a:ahLst/>
              <a:cxnLst/>
              <a:rect l="l" t="t" r="r" b="b"/>
              <a:pathLst>
                <a:path w="5037" h="6366" extrusionOk="0">
                  <a:moveTo>
                    <a:pt x="2662" y="0"/>
                  </a:moveTo>
                  <a:cubicBezTo>
                    <a:pt x="1390" y="0"/>
                    <a:pt x="1333" y="586"/>
                    <a:pt x="1333" y="586"/>
                  </a:cubicBezTo>
                  <a:lnTo>
                    <a:pt x="1333" y="1596"/>
                  </a:lnTo>
                  <a:cubicBezTo>
                    <a:pt x="1333" y="1596"/>
                    <a:pt x="997" y="1358"/>
                    <a:pt x="679" y="1358"/>
                  </a:cubicBezTo>
                  <a:cubicBezTo>
                    <a:pt x="446" y="1358"/>
                    <a:pt x="222" y="1486"/>
                    <a:pt x="147" y="1933"/>
                  </a:cubicBezTo>
                  <a:cubicBezTo>
                    <a:pt x="1" y="2738"/>
                    <a:pt x="777" y="2899"/>
                    <a:pt x="777" y="2899"/>
                  </a:cubicBezTo>
                  <a:lnTo>
                    <a:pt x="601" y="5256"/>
                  </a:lnTo>
                  <a:cubicBezTo>
                    <a:pt x="587" y="5563"/>
                    <a:pt x="674" y="5886"/>
                    <a:pt x="894" y="6105"/>
                  </a:cubicBezTo>
                  <a:cubicBezTo>
                    <a:pt x="1097" y="6296"/>
                    <a:pt x="1327" y="6366"/>
                    <a:pt x="1555" y="6366"/>
                  </a:cubicBezTo>
                  <a:cubicBezTo>
                    <a:pt x="1905" y="6366"/>
                    <a:pt x="2251" y="6203"/>
                    <a:pt x="2490" y="6061"/>
                  </a:cubicBezTo>
                  <a:cubicBezTo>
                    <a:pt x="2665" y="5929"/>
                    <a:pt x="2782" y="5754"/>
                    <a:pt x="2782" y="5534"/>
                  </a:cubicBezTo>
                  <a:lnTo>
                    <a:pt x="2782" y="4905"/>
                  </a:lnTo>
                  <a:lnTo>
                    <a:pt x="3632" y="4905"/>
                  </a:lnTo>
                  <a:cubicBezTo>
                    <a:pt x="5037" y="4831"/>
                    <a:pt x="4788" y="396"/>
                    <a:pt x="4788" y="396"/>
                  </a:cubicBezTo>
                  <a:cubicBezTo>
                    <a:pt x="4788" y="57"/>
                    <a:pt x="4135" y="44"/>
                    <a:pt x="4039" y="44"/>
                  </a:cubicBezTo>
                  <a:cubicBezTo>
                    <a:pt x="4031" y="44"/>
                    <a:pt x="4027" y="44"/>
                    <a:pt x="4027" y="44"/>
                  </a:cubicBezTo>
                  <a:lnTo>
                    <a:pt x="2709" y="0"/>
                  </a:lnTo>
                  <a:cubicBezTo>
                    <a:pt x="2693" y="0"/>
                    <a:pt x="2678" y="0"/>
                    <a:pt x="2662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3440141" y="1860441"/>
              <a:ext cx="15386" cy="80574"/>
            </a:xfrm>
            <a:custGeom>
              <a:avLst/>
              <a:gdLst/>
              <a:ahLst/>
              <a:cxnLst/>
              <a:rect l="l" t="t" r="r" b="b"/>
              <a:pathLst>
                <a:path w="249" h="1304" extrusionOk="0">
                  <a:moveTo>
                    <a:pt x="205" y="0"/>
                  </a:moveTo>
                  <a:cubicBezTo>
                    <a:pt x="176" y="0"/>
                    <a:pt x="161" y="322"/>
                    <a:pt x="161" y="718"/>
                  </a:cubicBezTo>
                  <a:cubicBezTo>
                    <a:pt x="161" y="908"/>
                    <a:pt x="205" y="1113"/>
                    <a:pt x="146" y="1201"/>
                  </a:cubicBezTo>
                  <a:cubicBezTo>
                    <a:pt x="117" y="1230"/>
                    <a:pt x="88" y="1274"/>
                    <a:pt x="44" y="1274"/>
                  </a:cubicBezTo>
                  <a:cubicBezTo>
                    <a:pt x="15" y="1289"/>
                    <a:pt x="0" y="1289"/>
                    <a:pt x="0" y="1289"/>
                  </a:cubicBezTo>
                  <a:cubicBezTo>
                    <a:pt x="0" y="1289"/>
                    <a:pt x="15" y="1303"/>
                    <a:pt x="44" y="1303"/>
                  </a:cubicBezTo>
                  <a:cubicBezTo>
                    <a:pt x="88" y="1303"/>
                    <a:pt x="146" y="1274"/>
                    <a:pt x="205" y="1215"/>
                  </a:cubicBezTo>
                  <a:cubicBezTo>
                    <a:pt x="234" y="1171"/>
                    <a:pt x="249" y="1069"/>
                    <a:pt x="249" y="981"/>
                  </a:cubicBezTo>
                  <a:lnTo>
                    <a:pt x="249" y="703"/>
                  </a:lnTo>
                  <a:cubicBezTo>
                    <a:pt x="249" y="322"/>
                    <a:pt x="220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3391263" y="1862233"/>
              <a:ext cx="5499" cy="20885"/>
            </a:xfrm>
            <a:custGeom>
              <a:avLst/>
              <a:gdLst/>
              <a:ahLst/>
              <a:cxnLst/>
              <a:rect l="l" t="t" r="r" b="b"/>
              <a:pathLst>
                <a:path w="89" h="338" extrusionOk="0">
                  <a:moveTo>
                    <a:pt x="44" y="1"/>
                  </a:moveTo>
                  <a:cubicBezTo>
                    <a:pt x="15" y="1"/>
                    <a:pt x="0" y="74"/>
                    <a:pt x="0" y="162"/>
                  </a:cubicBezTo>
                  <a:cubicBezTo>
                    <a:pt x="0" y="264"/>
                    <a:pt x="44" y="337"/>
                    <a:pt x="59" y="337"/>
                  </a:cubicBezTo>
                  <a:cubicBezTo>
                    <a:pt x="74" y="337"/>
                    <a:pt x="88" y="264"/>
                    <a:pt x="88" y="162"/>
                  </a:cubicBezTo>
                  <a:cubicBezTo>
                    <a:pt x="88" y="74"/>
                    <a:pt x="5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3480800" y="1861306"/>
              <a:ext cx="5499" cy="19958"/>
            </a:xfrm>
            <a:custGeom>
              <a:avLst/>
              <a:gdLst/>
              <a:ahLst/>
              <a:cxnLst/>
              <a:rect l="l" t="t" r="r" b="b"/>
              <a:pathLst>
                <a:path w="89" h="323" extrusionOk="0">
                  <a:moveTo>
                    <a:pt x="30" y="1"/>
                  </a:moveTo>
                  <a:cubicBezTo>
                    <a:pt x="15" y="1"/>
                    <a:pt x="1" y="74"/>
                    <a:pt x="1" y="162"/>
                  </a:cubicBezTo>
                  <a:cubicBezTo>
                    <a:pt x="1" y="250"/>
                    <a:pt x="30" y="323"/>
                    <a:pt x="59" y="323"/>
                  </a:cubicBezTo>
                  <a:cubicBezTo>
                    <a:pt x="74" y="323"/>
                    <a:pt x="89" y="250"/>
                    <a:pt x="89" y="162"/>
                  </a:cubicBezTo>
                  <a:cubicBezTo>
                    <a:pt x="89" y="74"/>
                    <a:pt x="59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3333364" y="2005158"/>
              <a:ext cx="48938" cy="85085"/>
            </a:xfrm>
            <a:custGeom>
              <a:avLst/>
              <a:gdLst/>
              <a:ahLst/>
              <a:cxnLst/>
              <a:rect l="l" t="t" r="r" b="b"/>
              <a:pathLst>
                <a:path w="792" h="1377" extrusionOk="0">
                  <a:moveTo>
                    <a:pt x="30" y="1"/>
                  </a:moveTo>
                  <a:lnTo>
                    <a:pt x="30" y="1"/>
                  </a:lnTo>
                  <a:cubicBezTo>
                    <a:pt x="1" y="235"/>
                    <a:pt x="1" y="484"/>
                    <a:pt x="74" y="718"/>
                  </a:cubicBezTo>
                  <a:cubicBezTo>
                    <a:pt x="147" y="967"/>
                    <a:pt x="293" y="1186"/>
                    <a:pt x="513" y="1289"/>
                  </a:cubicBezTo>
                  <a:cubicBezTo>
                    <a:pt x="586" y="1333"/>
                    <a:pt x="718" y="1377"/>
                    <a:pt x="718" y="1377"/>
                  </a:cubicBezTo>
                  <a:cubicBezTo>
                    <a:pt x="718" y="1362"/>
                    <a:pt x="762" y="1216"/>
                    <a:pt x="762" y="1201"/>
                  </a:cubicBezTo>
                  <a:cubicBezTo>
                    <a:pt x="791" y="952"/>
                    <a:pt x="791" y="762"/>
                    <a:pt x="762" y="469"/>
                  </a:cubicBezTo>
                  <a:cubicBezTo>
                    <a:pt x="469" y="396"/>
                    <a:pt x="206" y="220"/>
                    <a:pt x="30" y="1"/>
                  </a:cubicBezTo>
                  <a:close/>
                </a:path>
              </a:pathLst>
            </a:custGeom>
            <a:solidFill>
              <a:srgbClr val="BA6136">
                <a:alpha val="25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3243826" y="1839617"/>
              <a:ext cx="40781" cy="54313"/>
            </a:xfrm>
            <a:custGeom>
              <a:avLst/>
              <a:gdLst/>
              <a:ahLst/>
              <a:cxnLst/>
              <a:rect l="l" t="t" r="r" b="b"/>
              <a:pathLst>
                <a:path w="660" h="879" extrusionOk="0">
                  <a:moveTo>
                    <a:pt x="88" y="1"/>
                  </a:moveTo>
                  <a:cubicBezTo>
                    <a:pt x="88" y="15"/>
                    <a:pt x="132" y="44"/>
                    <a:pt x="234" y="88"/>
                  </a:cubicBezTo>
                  <a:cubicBezTo>
                    <a:pt x="292" y="127"/>
                    <a:pt x="355" y="177"/>
                    <a:pt x="413" y="257"/>
                  </a:cubicBezTo>
                  <a:lnTo>
                    <a:pt x="413" y="257"/>
                  </a:lnTo>
                  <a:cubicBezTo>
                    <a:pt x="395" y="249"/>
                    <a:pt x="375" y="241"/>
                    <a:pt x="352" y="235"/>
                  </a:cubicBezTo>
                  <a:cubicBezTo>
                    <a:pt x="333" y="231"/>
                    <a:pt x="315" y="229"/>
                    <a:pt x="297" y="229"/>
                  </a:cubicBezTo>
                  <a:cubicBezTo>
                    <a:pt x="243" y="229"/>
                    <a:pt x="191" y="246"/>
                    <a:pt x="147" y="279"/>
                  </a:cubicBezTo>
                  <a:cubicBezTo>
                    <a:pt x="103" y="308"/>
                    <a:pt x="59" y="367"/>
                    <a:pt x="44" y="425"/>
                  </a:cubicBezTo>
                  <a:cubicBezTo>
                    <a:pt x="0" y="528"/>
                    <a:pt x="44" y="645"/>
                    <a:pt x="103" y="718"/>
                  </a:cubicBezTo>
                  <a:cubicBezTo>
                    <a:pt x="191" y="864"/>
                    <a:pt x="293" y="879"/>
                    <a:pt x="293" y="879"/>
                  </a:cubicBezTo>
                  <a:cubicBezTo>
                    <a:pt x="322" y="879"/>
                    <a:pt x="234" y="820"/>
                    <a:pt x="147" y="689"/>
                  </a:cubicBezTo>
                  <a:cubicBezTo>
                    <a:pt x="117" y="615"/>
                    <a:pt x="103" y="542"/>
                    <a:pt x="132" y="454"/>
                  </a:cubicBezTo>
                  <a:cubicBezTo>
                    <a:pt x="145" y="376"/>
                    <a:pt x="229" y="320"/>
                    <a:pt x="309" y="320"/>
                  </a:cubicBezTo>
                  <a:cubicBezTo>
                    <a:pt x="319" y="320"/>
                    <a:pt x="328" y="321"/>
                    <a:pt x="337" y="323"/>
                  </a:cubicBezTo>
                  <a:cubicBezTo>
                    <a:pt x="410" y="352"/>
                    <a:pt x="469" y="381"/>
                    <a:pt x="513" y="425"/>
                  </a:cubicBezTo>
                  <a:lnTo>
                    <a:pt x="659" y="513"/>
                  </a:lnTo>
                  <a:lnTo>
                    <a:pt x="600" y="367"/>
                  </a:lnTo>
                  <a:cubicBezTo>
                    <a:pt x="498" y="176"/>
                    <a:pt x="381" y="88"/>
                    <a:pt x="264" y="44"/>
                  </a:cubicBezTo>
                  <a:cubicBezTo>
                    <a:pt x="147" y="1"/>
                    <a:pt x="8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3394909" y="1949916"/>
              <a:ext cx="42573" cy="24160"/>
            </a:xfrm>
            <a:custGeom>
              <a:avLst/>
              <a:gdLst/>
              <a:ahLst/>
              <a:cxnLst/>
              <a:rect l="l" t="t" r="r" b="b"/>
              <a:pathLst>
                <a:path w="689" h="391" extrusionOk="0">
                  <a:moveTo>
                    <a:pt x="2" y="1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60"/>
                    <a:pt x="29" y="133"/>
                  </a:cubicBezTo>
                  <a:cubicBezTo>
                    <a:pt x="73" y="206"/>
                    <a:pt x="161" y="280"/>
                    <a:pt x="264" y="338"/>
                  </a:cubicBezTo>
                  <a:cubicBezTo>
                    <a:pt x="342" y="377"/>
                    <a:pt x="426" y="390"/>
                    <a:pt x="496" y="390"/>
                  </a:cubicBezTo>
                  <a:cubicBezTo>
                    <a:pt x="530" y="390"/>
                    <a:pt x="561" y="387"/>
                    <a:pt x="586" y="382"/>
                  </a:cubicBezTo>
                  <a:cubicBezTo>
                    <a:pt x="659" y="353"/>
                    <a:pt x="688" y="338"/>
                    <a:pt x="688" y="324"/>
                  </a:cubicBezTo>
                  <a:cubicBezTo>
                    <a:pt x="673" y="280"/>
                    <a:pt x="498" y="338"/>
                    <a:pt x="307" y="250"/>
                  </a:cubicBezTo>
                  <a:cubicBezTo>
                    <a:pt x="110" y="180"/>
                    <a:pt x="21" y="1"/>
                    <a:pt x="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3386752" y="1946703"/>
              <a:ext cx="13594" cy="13408"/>
            </a:xfrm>
            <a:custGeom>
              <a:avLst/>
              <a:gdLst/>
              <a:ahLst/>
              <a:cxnLst/>
              <a:rect l="l" t="t" r="r" b="b"/>
              <a:pathLst>
                <a:path w="220" h="217" extrusionOk="0">
                  <a:moveTo>
                    <a:pt x="184" y="1"/>
                  </a:moveTo>
                  <a:cubicBezTo>
                    <a:pt x="154" y="1"/>
                    <a:pt x="111" y="11"/>
                    <a:pt x="73" y="39"/>
                  </a:cubicBezTo>
                  <a:cubicBezTo>
                    <a:pt x="0" y="112"/>
                    <a:pt x="0" y="215"/>
                    <a:pt x="15" y="215"/>
                  </a:cubicBezTo>
                  <a:cubicBezTo>
                    <a:pt x="18" y="216"/>
                    <a:pt x="21" y="217"/>
                    <a:pt x="24" y="217"/>
                  </a:cubicBezTo>
                  <a:cubicBezTo>
                    <a:pt x="51" y="217"/>
                    <a:pt x="80" y="164"/>
                    <a:pt x="132" y="112"/>
                  </a:cubicBezTo>
                  <a:cubicBezTo>
                    <a:pt x="191" y="83"/>
                    <a:pt x="220" y="24"/>
                    <a:pt x="220" y="10"/>
                  </a:cubicBezTo>
                  <a:cubicBezTo>
                    <a:pt x="215" y="4"/>
                    <a:pt x="201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3285413" y="1722954"/>
              <a:ext cx="230724" cy="107144"/>
            </a:xfrm>
            <a:custGeom>
              <a:avLst/>
              <a:gdLst/>
              <a:ahLst/>
              <a:cxnLst/>
              <a:rect l="l" t="t" r="r" b="b"/>
              <a:pathLst>
                <a:path w="3734" h="1734" extrusionOk="0">
                  <a:moveTo>
                    <a:pt x="1025" y="0"/>
                  </a:moveTo>
                  <a:cubicBezTo>
                    <a:pt x="733" y="0"/>
                    <a:pt x="411" y="29"/>
                    <a:pt x="220" y="220"/>
                  </a:cubicBezTo>
                  <a:cubicBezTo>
                    <a:pt x="1" y="439"/>
                    <a:pt x="15" y="791"/>
                    <a:pt x="30" y="1098"/>
                  </a:cubicBezTo>
                  <a:cubicBezTo>
                    <a:pt x="30" y="1274"/>
                    <a:pt x="45" y="1464"/>
                    <a:pt x="191" y="1581"/>
                  </a:cubicBezTo>
                  <a:cubicBezTo>
                    <a:pt x="264" y="1654"/>
                    <a:pt x="381" y="1669"/>
                    <a:pt x="469" y="1684"/>
                  </a:cubicBezTo>
                  <a:cubicBezTo>
                    <a:pt x="608" y="1714"/>
                    <a:pt x="755" y="1733"/>
                    <a:pt x="900" y="1733"/>
                  </a:cubicBezTo>
                  <a:cubicBezTo>
                    <a:pt x="1029" y="1733"/>
                    <a:pt x="1157" y="1718"/>
                    <a:pt x="1274" y="1684"/>
                  </a:cubicBezTo>
                  <a:cubicBezTo>
                    <a:pt x="1524" y="1600"/>
                    <a:pt x="1748" y="1411"/>
                    <a:pt x="1795" y="1167"/>
                  </a:cubicBezTo>
                  <a:lnTo>
                    <a:pt x="1795" y="1167"/>
                  </a:lnTo>
                  <a:cubicBezTo>
                    <a:pt x="1772" y="1334"/>
                    <a:pt x="1776" y="1523"/>
                    <a:pt x="1831" y="1713"/>
                  </a:cubicBezTo>
                  <a:cubicBezTo>
                    <a:pt x="1960" y="1493"/>
                    <a:pt x="2090" y="1295"/>
                    <a:pt x="2219" y="1100"/>
                  </a:cubicBezTo>
                  <a:lnTo>
                    <a:pt x="2219" y="1100"/>
                  </a:lnTo>
                  <a:cubicBezTo>
                    <a:pt x="2150" y="1246"/>
                    <a:pt x="2188" y="1438"/>
                    <a:pt x="2299" y="1537"/>
                  </a:cubicBezTo>
                  <a:cubicBezTo>
                    <a:pt x="2418" y="1656"/>
                    <a:pt x="2596" y="1715"/>
                    <a:pt x="2758" y="1715"/>
                  </a:cubicBezTo>
                  <a:cubicBezTo>
                    <a:pt x="2776" y="1715"/>
                    <a:pt x="2794" y="1714"/>
                    <a:pt x="2811" y="1713"/>
                  </a:cubicBezTo>
                  <a:cubicBezTo>
                    <a:pt x="3002" y="1684"/>
                    <a:pt x="3514" y="1566"/>
                    <a:pt x="3675" y="1493"/>
                  </a:cubicBezTo>
                  <a:lnTo>
                    <a:pt x="3734" y="834"/>
                  </a:lnTo>
                  <a:cubicBezTo>
                    <a:pt x="3734" y="512"/>
                    <a:pt x="3514" y="249"/>
                    <a:pt x="3192" y="176"/>
                  </a:cubicBezTo>
                  <a:cubicBezTo>
                    <a:pt x="3090" y="132"/>
                    <a:pt x="2972" y="132"/>
                    <a:pt x="2885" y="117"/>
                  </a:cubicBezTo>
                  <a:cubicBezTo>
                    <a:pt x="2270" y="44"/>
                    <a:pt x="1640" y="0"/>
                    <a:pt x="1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3263723" y="2072574"/>
              <a:ext cx="18166" cy="17487"/>
            </a:xfrm>
            <a:custGeom>
              <a:avLst/>
              <a:gdLst/>
              <a:ahLst/>
              <a:cxnLst/>
              <a:rect l="l" t="t" r="r" b="b"/>
              <a:pathLst>
                <a:path w="294" h="283" extrusionOk="0">
                  <a:moveTo>
                    <a:pt x="25" y="1"/>
                  </a:moveTo>
                  <a:cubicBezTo>
                    <a:pt x="21" y="1"/>
                    <a:pt x="17" y="3"/>
                    <a:pt x="15" y="8"/>
                  </a:cubicBezTo>
                  <a:cubicBezTo>
                    <a:pt x="0" y="8"/>
                    <a:pt x="15" y="95"/>
                    <a:pt x="103" y="183"/>
                  </a:cubicBezTo>
                  <a:cubicBezTo>
                    <a:pt x="158" y="249"/>
                    <a:pt x="229" y="282"/>
                    <a:pt x="267" y="282"/>
                  </a:cubicBezTo>
                  <a:cubicBezTo>
                    <a:pt x="280" y="282"/>
                    <a:pt x="289" y="278"/>
                    <a:pt x="293" y="271"/>
                  </a:cubicBezTo>
                  <a:cubicBezTo>
                    <a:pt x="293" y="242"/>
                    <a:pt x="235" y="183"/>
                    <a:pt x="161" y="125"/>
                  </a:cubicBezTo>
                  <a:cubicBezTo>
                    <a:pt x="99" y="63"/>
                    <a:pt x="48" y="1"/>
                    <a:pt x="25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2410679" y="2189732"/>
              <a:ext cx="763539" cy="532383"/>
            </a:xfrm>
            <a:custGeom>
              <a:avLst/>
              <a:gdLst/>
              <a:ahLst/>
              <a:cxnLst/>
              <a:rect l="l" t="t" r="r" b="b"/>
              <a:pathLst>
                <a:path w="12357" h="8616" extrusionOk="0">
                  <a:moveTo>
                    <a:pt x="9955" y="0"/>
                  </a:moveTo>
                  <a:cubicBezTo>
                    <a:pt x="9955" y="0"/>
                    <a:pt x="7035" y="5008"/>
                    <a:pt x="5938" y="5008"/>
                  </a:cubicBezTo>
                  <a:cubicBezTo>
                    <a:pt x="5863" y="5008"/>
                    <a:pt x="5796" y="4985"/>
                    <a:pt x="5739" y="4934"/>
                  </a:cubicBezTo>
                  <a:cubicBezTo>
                    <a:pt x="3792" y="3177"/>
                    <a:pt x="2240" y="1332"/>
                    <a:pt x="2240" y="1332"/>
                  </a:cubicBezTo>
                  <a:lnTo>
                    <a:pt x="0" y="2972"/>
                  </a:lnTo>
                  <a:cubicBezTo>
                    <a:pt x="0" y="2972"/>
                    <a:pt x="2533" y="5988"/>
                    <a:pt x="3177" y="6749"/>
                  </a:cubicBezTo>
                  <a:cubicBezTo>
                    <a:pt x="3593" y="7242"/>
                    <a:pt x="4832" y="8615"/>
                    <a:pt x="6384" y="8615"/>
                  </a:cubicBezTo>
                  <a:cubicBezTo>
                    <a:pt x="7183" y="8615"/>
                    <a:pt x="8064" y="8252"/>
                    <a:pt x="8960" y="7217"/>
                  </a:cubicBezTo>
                  <a:cubicBezTo>
                    <a:pt x="11595" y="4187"/>
                    <a:pt x="12356" y="1552"/>
                    <a:pt x="12356" y="1552"/>
                  </a:cubicBezTo>
                  <a:lnTo>
                    <a:pt x="99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2359082" y="2150617"/>
              <a:ext cx="200014" cy="237953"/>
            </a:xfrm>
            <a:custGeom>
              <a:avLst/>
              <a:gdLst/>
              <a:ahLst/>
              <a:cxnLst/>
              <a:rect l="l" t="t" r="r" b="b"/>
              <a:pathLst>
                <a:path w="3237" h="3851" extrusionOk="0">
                  <a:moveTo>
                    <a:pt x="903" y="0"/>
                  </a:moveTo>
                  <a:cubicBezTo>
                    <a:pt x="872" y="0"/>
                    <a:pt x="849" y="11"/>
                    <a:pt x="835" y="33"/>
                  </a:cubicBezTo>
                  <a:cubicBezTo>
                    <a:pt x="660" y="311"/>
                    <a:pt x="1816" y="1394"/>
                    <a:pt x="1816" y="1394"/>
                  </a:cubicBezTo>
                  <a:cubicBezTo>
                    <a:pt x="1816" y="1394"/>
                    <a:pt x="851" y="629"/>
                    <a:pt x="514" y="629"/>
                  </a:cubicBezTo>
                  <a:cubicBezTo>
                    <a:pt x="476" y="629"/>
                    <a:pt x="445" y="640"/>
                    <a:pt x="425" y="662"/>
                  </a:cubicBezTo>
                  <a:cubicBezTo>
                    <a:pt x="220" y="882"/>
                    <a:pt x="1245" y="1819"/>
                    <a:pt x="1245" y="1819"/>
                  </a:cubicBezTo>
                  <a:cubicBezTo>
                    <a:pt x="1245" y="1819"/>
                    <a:pt x="402" y="1135"/>
                    <a:pt x="193" y="1135"/>
                  </a:cubicBezTo>
                  <a:cubicBezTo>
                    <a:pt x="165" y="1135"/>
                    <a:pt x="149" y="1147"/>
                    <a:pt x="147" y="1175"/>
                  </a:cubicBezTo>
                  <a:cubicBezTo>
                    <a:pt x="133" y="1409"/>
                    <a:pt x="747" y="2156"/>
                    <a:pt x="747" y="2156"/>
                  </a:cubicBezTo>
                  <a:cubicBezTo>
                    <a:pt x="747" y="2156"/>
                    <a:pt x="240" y="1689"/>
                    <a:pt x="70" y="1689"/>
                  </a:cubicBezTo>
                  <a:cubicBezTo>
                    <a:pt x="38" y="1689"/>
                    <a:pt x="18" y="1706"/>
                    <a:pt x="15" y="1746"/>
                  </a:cubicBezTo>
                  <a:cubicBezTo>
                    <a:pt x="1" y="1980"/>
                    <a:pt x="1011" y="3795"/>
                    <a:pt x="1011" y="3795"/>
                  </a:cubicBezTo>
                  <a:cubicBezTo>
                    <a:pt x="1041" y="3833"/>
                    <a:pt x="1084" y="3850"/>
                    <a:pt x="1137" y="3850"/>
                  </a:cubicBezTo>
                  <a:cubicBezTo>
                    <a:pt x="1667" y="3850"/>
                    <a:pt x="3236" y="2185"/>
                    <a:pt x="3236" y="2185"/>
                  </a:cubicBezTo>
                  <a:cubicBezTo>
                    <a:pt x="3236" y="2185"/>
                    <a:pt x="3090" y="252"/>
                    <a:pt x="2943" y="223"/>
                  </a:cubicBezTo>
                  <a:cubicBezTo>
                    <a:pt x="2936" y="221"/>
                    <a:pt x="2929" y="220"/>
                    <a:pt x="2920" y="220"/>
                  </a:cubicBezTo>
                  <a:cubicBezTo>
                    <a:pt x="2764" y="220"/>
                    <a:pt x="2449" y="619"/>
                    <a:pt x="2519" y="1204"/>
                  </a:cubicBezTo>
                  <a:cubicBezTo>
                    <a:pt x="2519" y="1204"/>
                    <a:pt x="1242" y="0"/>
                    <a:pt x="903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2869302" y="2077826"/>
              <a:ext cx="332925" cy="1055435"/>
            </a:xfrm>
            <a:custGeom>
              <a:avLst/>
              <a:gdLst/>
              <a:ahLst/>
              <a:cxnLst/>
              <a:rect l="l" t="t" r="r" b="b"/>
              <a:pathLst>
                <a:path w="5388" h="17081" extrusionOk="0">
                  <a:moveTo>
                    <a:pt x="5233" y="0"/>
                  </a:moveTo>
                  <a:cubicBezTo>
                    <a:pt x="4395" y="0"/>
                    <a:pt x="3397" y="831"/>
                    <a:pt x="3397" y="845"/>
                  </a:cubicBezTo>
                  <a:cubicBezTo>
                    <a:pt x="2972" y="1138"/>
                    <a:pt x="2738" y="1533"/>
                    <a:pt x="2562" y="1840"/>
                  </a:cubicBezTo>
                  <a:lnTo>
                    <a:pt x="1" y="17080"/>
                  </a:lnTo>
                  <a:lnTo>
                    <a:pt x="1" y="17080"/>
                  </a:lnTo>
                  <a:lnTo>
                    <a:pt x="3002" y="17065"/>
                  </a:lnTo>
                  <a:lnTo>
                    <a:pt x="5388" y="10"/>
                  </a:lnTo>
                  <a:cubicBezTo>
                    <a:pt x="5337" y="3"/>
                    <a:pt x="5285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403004" y="2078382"/>
              <a:ext cx="251547" cy="1039493"/>
            </a:xfrm>
            <a:custGeom>
              <a:avLst/>
              <a:gdLst/>
              <a:ahLst/>
              <a:cxnLst/>
              <a:rect l="l" t="t" r="r" b="b"/>
              <a:pathLst>
                <a:path w="4071" h="16823" extrusionOk="0">
                  <a:moveTo>
                    <a:pt x="58" y="1"/>
                  </a:moveTo>
                  <a:cubicBezTo>
                    <a:pt x="39" y="1"/>
                    <a:pt x="20" y="1"/>
                    <a:pt x="1" y="1"/>
                  </a:cubicBezTo>
                  <a:lnTo>
                    <a:pt x="821" y="16822"/>
                  </a:lnTo>
                  <a:lnTo>
                    <a:pt x="4071" y="16500"/>
                  </a:lnTo>
                  <a:lnTo>
                    <a:pt x="1948" y="880"/>
                  </a:lnTo>
                  <a:cubicBezTo>
                    <a:pt x="1933" y="865"/>
                    <a:pt x="1210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3097255" y="2078444"/>
              <a:ext cx="104981" cy="364128"/>
            </a:xfrm>
            <a:custGeom>
              <a:avLst/>
              <a:gdLst/>
              <a:ahLst/>
              <a:cxnLst/>
              <a:rect l="l" t="t" r="r" b="b"/>
              <a:pathLst>
                <a:path w="1699" h="5893" extrusionOk="0">
                  <a:moveTo>
                    <a:pt x="1699" y="0"/>
                  </a:moveTo>
                  <a:cubicBezTo>
                    <a:pt x="1699" y="1"/>
                    <a:pt x="1" y="3163"/>
                    <a:pt x="235" y="4041"/>
                  </a:cubicBezTo>
                  <a:cubicBezTo>
                    <a:pt x="487" y="4880"/>
                    <a:pt x="778" y="5892"/>
                    <a:pt x="842" y="5892"/>
                  </a:cubicBezTo>
                  <a:cubicBezTo>
                    <a:pt x="845" y="5892"/>
                    <a:pt x="848" y="5890"/>
                    <a:pt x="850" y="5885"/>
                  </a:cubicBezTo>
                  <a:cubicBezTo>
                    <a:pt x="879" y="5812"/>
                    <a:pt x="1699" y="1"/>
                    <a:pt x="1699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403004" y="2078444"/>
              <a:ext cx="122221" cy="347383"/>
            </a:xfrm>
            <a:custGeom>
              <a:avLst/>
              <a:gdLst/>
              <a:ahLst/>
              <a:cxnLst/>
              <a:rect l="l" t="t" r="r" b="b"/>
              <a:pathLst>
                <a:path w="1978" h="5622" extrusionOk="0">
                  <a:moveTo>
                    <a:pt x="1" y="0"/>
                  </a:moveTo>
                  <a:lnTo>
                    <a:pt x="264" y="5622"/>
                  </a:lnTo>
                  <a:cubicBezTo>
                    <a:pt x="1977" y="335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533262" y="2281060"/>
              <a:ext cx="82428" cy="551846"/>
            </a:xfrm>
            <a:custGeom>
              <a:avLst/>
              <a:gdLst/>
              <a:ahLst/>
              <a:cxnLst/>
              <a:rect l="l" t="t" r="r" b="b"/>
              <a:pathLst>
                <a:path w="1334" h="8931" extrusionOk="0">
                  <a:moveTo>
                    <a:pt x="1" y="1"/>
                  </a:moveTo>
                  <a:cubicBezTo>
                    <a:pt x="1" y="1"/>
                    <a:pt x="1" y="30"/>
                    <a:pt x="30" y="103"/>
                  </a:cubicBezTo>
                  <a:cubicBezTo>
                    <a:pt x="30" y="176"/>
                    <a:pt x="45" y="249"/>
                    <a:pt x="59" y="367"/>
                  </a:cubicBezTo>
                  <a:cubicBezTo>
                    <a:pt x="103" y="601"/>
                    <a:pt x="162" y="923"/>
                    <a:pt x="220" y="1318"/>
                  </a:cubicBezTo>
                  <a:cubicBezTo>
                    <a:pt x="367" y="2123"/>
                    <a:pt x="557" y="3236"/>
                    <a:pt x="733" y="4466"/>
                  </a:cubicBezTo>
                  <a:cubicBezTo>
                    <a:pt x="923" y="5710"/>
                    <a:pt x="1070" y="6823"/>
                    <a:pt x="1157" y="7628"/>
                  </a:cubicBezTo>
                  <a:cubicBezTo>
                    <a:pt x="1201" y="8008"/>
                    <a:pt x="1231" y="8330"/>
                    <a:pt x="1275" y="8579"/>
                  </a:cubicBezTo>
                  <a:cubicBezTo>
                    <a:pt x="1289" y="8667"/>
                    <a:pt x="1289" y="8755"/>
                    <a:pt x="1304" y="8828"/>
                  </a:cubicBezTo>
                  <a:cubicBezTo>
                    <a:pt x="1304" y="8887"/>
                    <a:pt x="1333" y="8931"/>
                    <a:pt x="1333" y="8931"/>
                  </a:cubicBezTo>
                  <a:lnTo>
                    <a:pt x="1333" y="8828"/>
                  </a:lnTo>
                  <a:cubicBezTo>
                    <a:pt x="1333" y="8755"/>
                    <a:pt x="1304" y="8682"/>
                    <a:pt x="1304" y="8579"/>
                  </a:cubicBezTo>
                  <a:cubicBezTo>
                    <a:pt x="1289" y="8330"/>
                    <a:pt x="1260" y="8008"/>
                    <a:pt x="1216" y="7613"/>
                  </a:cubicBezTo>
                  <a:cubicBezTo>
                    <a:pt x="1128" y="6808"/>
                    <a:pt x="996" y="5666"/>
                    <a:pt x="821" y="4436"/>
                  </a:cubicBezTo>
                  <a:cubicBezTo>
                    <a:pt x="630" y="3221"/>
                    <a:pt x="455" y="2094"/>
                    <a:pt x="279" y="1289"/>
                  </a:cubicBezTo>
                  <a:cubicBezTo>
                    <a:pt x="191" y="894"/>
                    <a:pt x="133" y="557"/>
                    <a:pt x="89" y="337"/>
                  </a:cubicBezTo>
                  <a:cubicBezTo>
                    <a:pt x="59" y="235"/>
                    <a:pt x="45" y="162"/>
                    <a:pt x="30" y="88"/>
                  </a:cubicBezTo>
                  <a:cubicBezTo>
                    <a:pt x="30" y="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2928994" y="2290144"/>
              <a:ext cx="105908" cy="480417"/>
            </a:xfrm>
            <a:custGeom>
              <a:avLst/>
              <a:gdLst/>
              <a:ahLst/>
              <a:cxnLst/>
              <a:rect l="l" t="t" r="r" b="b"/>
              <a:pathLst>
                <a:path w="1714" h="7775" extrusionOk="0">
                  <a:moveTo>
                    <a:pt x="1714" y="0"/>
                  </a:moveTo>
                  <a:lnTo>
                    <a:pt x="1714" y="0"/>
                  </a:lnTo>
                  <a:cubicBezTo>
                    <a:pt x="1714" y="0"/>
                    <a:pt x="1699" y="103"/>
                    <a:pt x="1611" y="249"/>
                  </a:cubicBezTo>
                  <a:cubicBezTo>
                    <a:pt x="1567" y="468"/>
                    <a:pt x="1523" y="747"/>
                    <a:pt x="1450" y="1098"/>
                  </a:cubicBezTo>
                  <a:cubicBezTo>
                    <a:pt x="1318" y="1801"/>
                    <a:pt x="1099" y="2782"/>
                    <a:pt x="864" y="3850"/>
                  </a:cubicBezTo>
                  <a:cubicBezTo>
                    <a:pt x="616" y="4934"/>
                    <a:pt x="396" y="5900"/>
                    <a:pt x="235" y="6617"/>
                  </a:cubicBezTo>
                  <a:cubicBezTo>
                    <a:pt x="162" y="6968"/>
                    <a:pt x="103" y="7232"/>
                    <a:pt x="59" y="7452"/>
                  </a:cubicBezTo>
                  <a:cubicBezTo>
                    <a:pt x="15" y="7656"/>
                    <a:pt x="1" y="7774"/>
                    <a:pt x="1" y="7774"/>
                  </a:cubicBezTo>
                  <a:cubicBezTo>
                    <a:pt x="1" y="7775"/>
                    <a:pt x="1" y="7775"/>
                    <a:pt x="1" y="7775"/>
                  </a:cubicBezTo>
                  <a:cubicBezTo>
                    <a:pt x="5" y="7775"/>
                    <a:pt x="34" y="7673"/>
                    <a:pt x="89" y="7481"/>
                  </a:cubicBezTo>
                  <a:cubicBezTo>
                    <a:pt x="147" y="7276"/>
                    <a:pt x="220" y="6998"/>
                    <a:pt x="308" y="6661"/>
                  </a:cubicBezTo>
                  <a:cubicBezTo>
                    <a:pt x="498" y="5958"/>
                    <a:pt x="733" y="4992"/>
                    <a:pt x="967" y="3909"/>
                  </a:cubicBezTo>
                  <a:cubicBezTo>
                    <a:pt x="1201" y="2855"/>
                    <a:pt x="1406" y="1859"/>
                    <a:pt x="1538" y="1142"/>
                  </a:cubicBezTo>
                  <a:cubicBezTo>
                    <a:pt x="1611" y="805"/>
                    <a:pt x="1640" y="512"/>
                    <a:pt x="1684" y="307"/>
                  </a:cubicBezTo>
                  <a:cubicBezTo>
                    <a:pt x="1714" y="103"/>
                    <a:pt x="1714" y="0"/>
                    <a:pt x="1714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925410" y="2835583"/>
              <a:ext cx="129388" cy="222877"/>
            </a:xfrm>
            <a:custGeom>
              <a:avLst/>
              <a:gdLst/>
              <a:ahLst/>
              <a:cxnLst/>
              <a:rect l="l" t="t" r="r" b="b"/>
              <a:pathLst>
                <a:path w="2094" h="3607" extrusionOk="0">
                  <a:moveTo>
                    <a:pt x="513" y="250"/>
                  </a:moveTo>
                  <a:cubicBezTo>
                    <a:pt x="502" y="250"/>
                    <a:pt x="499" y="256"/>
                    <a:pt x="508" y="290"/>
                  </a:cubicBezTo>
                  <a:lnTo>
                    <a:pt x="508" y="290"/>
                  </a:lnTo>
                  <a:cubicBezTo>
                    <a:pt x="513" y="263"/>
                    <a:pt x="513" y="250"/>
                    <a:pt x="513" y="250"/>
                  </a:cubicBezTo>
                  <a:close/>
                  <a:moveTo>
                    <a:pt x="508" y="290"/>
                  </a:moveTo>
                  <a:cubicBezTo>
                    <a:pt x="506" y="303"/>
                    <a:pt x="503" y="318"/>
                    <a:pt x="498" y="337"/>
                  </a:cubicBezTo>
                  <a:cubicBezTo>
                    <a:pt x="483" y="411"/>
                    <a:pt x="454" y="498"/>
                    <a:pt x="439" y="586"/>
                  </a:cubicBezTo>
                  <a:cubicBezTo>
                    <a:pt x="401" y="729"/>
                    <a:pt x="357" y="920"/>
                    <a:pt x="311" y="1145"/>
                  </a:cubicBezTo>
                  <a:lnTo>
                    <a:pt x="311" y="1145"/>
                  </a:lnTo>
                  <a:cubicBezTo>
                    <a:pt x="361" y="927"/>
                    <a:pt x="408" y="740"/>
                    <a:pt x="454" y="601"/>
                  </a:cubicBezTo>
                  <a:cubicBezTo>
                    <a:pt x="498" y="498"/>
                    <a:pt x="513" y="411"/>
                    <a:pt x="527" y="352"/>
                  </a:cubicBezTo>
                  <a:cubicBezTo>
                    <a:pt x="518" y="325"/>
                    <a:pt x="512" y="305"/>
                    <a:pt x="508" y="290"/>
                  </a:cubicBezTo>
                  <a:close/>
                  <a:moveTo>
                    <a:pt x="2094" y="1"/>
                  </a:moveTo>
                  <a:lnTo>
                    <a:pt x="2035" y="15"/>
                  </a:lnTo>
                  <a:cubicBezTo>
                    <a:pt x="1581" y="118"/>
                    <a:pt x="1215" y="206"/>
                    <a:pt x="937" y="264"/>
                  </a:cubicBezTo>
                  <a:cubicBezTo>
                    <a:pt x="820" y="293"/>
                    <a:pt x="717" y="308"/>
                    <a:pt x="644" y="337"/>
                  </a:cubicBezTo>
                  <a:cubicBezTo>
                    <a:pt x="571" y="352"/>
                    <a:pt x="527" y="367"/>
                    <a:pt x="527" y="367"/>
                  </a:cubicBezTo>
                  <a:cubicBezTo>
                    <a:pt x="527" y="367"/>
                    <a:pt x="571" y="367"/>
                    <a:pt x="644" y="352"/>
                  </a:cubicBezTo>
                  <a:cubicBezTo>
                    <a:pt x="717" y="337"/>
                    <a:pt x="805" y="308"/>
                    <a:pt x="937" y="293"/>
                  </a:cubicBezTo>
                  <a:cubicBezTo>
                    <a:pt x="1205" y="237"/>
                    <a:pt x="1554" y="194"/>
                    <a:pt x="1985" y="100"/>
                  </a:cubicBezTo>
                  <a:lnTo>
                    <a:pt x="1985" y="100"/>
                  </a:lnTo>
                  <a:cubicBezTo>
                    <a:pt x="1868" y="885"/>
                    <a:pt x="1690" y="1922"/>
                    <a:pt x="1186" y="2972"/>
                  </a:cubicBezTo>
                  <a:cubicBezTo>
                    <a:pt x="1113" y="3090"/>
                    <a:pt x="1040" y="3236"/>
                    <a:pt x="937" y="3338"/>
                  </a:cubicBezTo>
                  <a:cubicBezTo>
                    <a:pt x="820" y="3426"/>
                    <a:pt x="674" y="3499"/>
                    <a:pt x="556" y="3499"/>
                  </a:cubicBezTo>
                  <a:cubicBezTo>
                    <a:pt x="410" y="3499"/>
                    <a:pt x="278" y="3441"/>
                    <a:pt x="205" y="3338"/>
                  </a:cubicBezTo>
                  <a:cubicBezTo>
                    <a:pt x="117" y="3221"/>
                    <a:pt x="73" y="3090"/>
                    <a:pt x="59" y="2972"/>
                  </a:cubicBezTo>
                  <a:cubicBezTo>
                    <a:pt x="44" y="2694"/>
                    <a:pt x="88" y="2445"/>
                    <a:pt x="132" y="2197"/>
                  </a:cubicBezTo>
                  <a:cubicBezTo>
                    <a:pt x="161" y="1962"/>
                    <a:pt x="205" y="1743"/>
                    <a:pt x="234" y="1538"/>
                  </a:cubicBezTo>
                  <a:cubicBezTo>
                    <a:pt x="260" y="1399"/>
                    <a:pt x="286" y="1267"/>
                    <a:pt x="311" y="1145"/>
                  </a:cubicBezTo>
                  <a:lnTo>
                    <a:pt x="311" y="1145"/>
                  </a:lnTo>
                  <a:cubicBezTo>
                    <a:pt x="282" y="1271"/>
                    <a:pt x="252" y="1408"/>
                    <a:pt x="220" y="1552"/>
                  </a:cubicBezTo>
                  <a:cubicBezTo>
                    <a:pt x="161" y="1757"/>
                    <a:pt x="132" y="1977"/>
                    <a:pt x="88" y="2211"/>
                  </a:cubicBezTo>
                  <a:cubicBezTo>
                    <a:pt x="73" y="2328"/>
                    <a:pt x="59" y="2460"/>
                    <a:pt x="29" y="2577"/>
                  </a:cubicBezTo>
                  <a:cubicBezTo>
                    <a:pt x="15" y="2709"/>
                    <a:pt x="0" y="2841"/>
                    <a:pt x="15" y="2987"/>
                  </a:cubicBezTo>
                  <a:cubicBezTo>
                    <a:pt x="15" y="3133"/>
                    <a:pt x="73" y="3280"/>
                    <a:pt x="161" y="3412"/>
                  </a:cubicBezTo>
                  <a:cubicBezTo>
                    <a:pt x="239" y="3515"/>
                    <a:pt x="385" y="3607"/>
                    <a:pt x="529" y="3607"/>
                  </a:cubicBezTo>
                  <a:cubicBezTo>
                    <a:pt x="548" y="3607"/>
                    <a:pt x="567" y="3605"/>
                    <a:pt x="586" y="3602"/>
                  </a:cubicBezTo>
                  <a:cubicBezTo>
                    <a:pt x="747" y="3587"/>
                    <a:pt x="908" y="3514"/>
                    <a:pt x="1025" y="3412"/>
                  </a:cubicBezTo>
                  <a:cubicBezTo>
                    <a:pt x="1142" y="3295"/>
                    <a:pt x="1230" y="3148"/>
                    <a:pt x="1303" y="3002"/>
                  </a:cubicBezTo>
                  <a:cubicBezTo>
                    <a:pt x="1815" y="1918"/>
                    <a:pt x="1976" y="850"/>
                    <a:pt x="2094" y="59"/>
                  </a:cubicBezTo>
                  <a:lnTo>
                    <a:pt x="2094" y="1"/>
                  </a:ln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675323" y="2620299"/>
              <a:ext cx="39855" cy="83293"/>
            </a:xfrm>
            <a:custGeom>
              <a:avLst/>
              <a:gdLst/>
              <a:ahLst/>
              <a:cxnLst/>
              <a:rect l="l" t="t" r="r" b="b"/>
              <a:pathLst>
                <a:path w="645" h="1348" extrusionOk="0">
                  <a:moveTo>
                    <a:pt x="615" y="0"/>
                  </a:moveTo>
                  <a:cubicBezTo>
                    <a:pt x="601" y="0"/>
                    <a:pt x="396" y="264"/>
                    <a:pt x="235" y="630"/>
                  </a:cubicBezTo>
                  <a:cubicBezTo>
                    <a:pt x="73" y="1025"/>
                    <a:pt x="0" y="1347"/>
                    <a:pt x="15" y="1347"/>
                  </a:cubicBezTo>
                  <a:cubicBezTo>
                    <a:pt x="16" y="1348"/>
                    <a:pt x="17" y="1348"/>
                    <a:pt x="18" y="1348"/>
                  </a:cubicBezTo>
                  <a:cubicBezTo>
                    <a:pt x="64" y="1348"/>
                    <a:pt x="165" y="1046"/>
                    <a:pt x="308" y="674"/>
                  </a:cubicBezTo>
                  <a:cubicBezTo>
                    <a:pt x="498" y="308"/>
                    <a:pt x="644" y="15"/>
                    <a:pt x="615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708753" y="2611278"/>
              <a:ext cx="12729" cy="104981"/>
            </a:xfrm>
            <a:custGeom>
              <a:avLst/>
              <a:gdLst/>
              <a:ahLst/>
              <a:cxnLst/>
              <a:rect l="l" t="t" r="r" b="b"/>
              <a:pathLst>
                <a:path w="206" h="1699" extrusionOk="0">
                  <a:moveTo>
                    <a:pt x="191" y="0"/>
                  </a:moveTo>
                  <a:lnTo>
                    <a:pt x="191" y="0"/>
                  </a:lnTo>
                  <a:cubicBezTo>
                    <a:pt x="177" y="0"/>
                    <a:pt x="118" y="366"/>
                    <a:pt x="60" y="834"/>
                  </a:cubicBezTo>
                  <a:cubicBezTo>
                    <a:pt x="30" y="1318"/>
                    <a:pt x="1" y="1698"/>
                    <a:pt x="30" y="1698"/>
                  </a:cubicBezTo>
                  <a:cubicBezTo>
                    <a:pt x="45" y="1698"/>
                    <a:pt x="118" y="1318"/>
                    <a:pt x="147" y="849"/>
                  </a:cubicBezTo>
                  <a:cubicBezTo>
                    <a:pt x="191" y="381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711917" y="2665593"/>
              <a:ext cx="178264" cy="58021"/>
            </a:xfrm>
            <a:custGeom>
              <a:avLst/>
              <a:gdLst/>
              <a:ahLst/>
              <a:cxnLst/>
              <a:rect l="l" t="t" r="r" b="b"/>
              <a:pathLst>
                <a:path w="2885" h="939" extrusionOk="0">
                  <a:moveTo>
                    <a:pt x="1597" y="1"/>
                  </a:moveTo>
                  <a:cubicBezTo>
                    <a:pt x="1049" y="1"/>
                    <a:pt x="498" y="184"/>
                    <a:pt x="73" y="541"/>
                  </a:cubicBezTo>
                  <a:lnTo>
                    <a:pt x="73" y="453"/>
                  </a:lnTo>
                  <a:lnTo>
                    <a:pt x="0" y="541"/>
                  </a:lnTo>
                  <a:cubicBezTo>
                    <a:pt x="454" y="702"/>
                    <a:pt x="937" y="878"/>
                    <a:pt x="1406" y="922"/>
                  </a:cubicBezTo>
                  <a:cubicBezTo>
                    <a:pt x="1501" y="933"/>
                    <a:pt x="1598" y="939"/>
                    <a:pt x="1694" y="939"/>
                  </a:cubicBezTo>
                  <a:cubicBezTo>
                    <a:pt x="2096" y="939"/>
                    <a:pt x="2489" y="836"/>
                    <a:pt x="2796" y="600"/>
                  </a:cubicBezTo>
                  <a:cubicBezTo>
                    <a:pt x="2855" y="556"/>
                    <a:pt x="2884" y="512"/>
                    <a:pt x="2884" y="453"/>
                  </a:cubicBezTo>
                  <a:cubicBezTo>
                    <a:pt x="2884" y="395"/>
                    <a:pt x="2840" y="365"/>
                    <a:pt x="2782" y="321"/>
                  </a:cubicBezTo>
                  <a:cubicBezTo>
                    <a:pt x="2428" y="106"/>
                    <a:pt x="2013" y="1"/>
                    <a:pt x="1597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772535" y="2496344"/>
              <a:ext cx="15386" cy="106835"/>
            </a:xfrm>
            <a:custGeom>
              <a:avLst/>
              <a:gdLst/>
              <a:ahLst/>
              <a:cxnLst/>
              <a:rect l="l" t="t" r="r" b="b"/>
              <a:pathLst>
                <a:path w="249" h="1729" extrusionOk="0">
                  <a:moveTo>
                    <a:pt x="190" y="1"/>
                  </a:moveTo>
                  <a:cubicBezTo>
                    <a:pt x="176" y="1"/>
                    <a:pt x="176" y="396"/>
                    <a:pt x="117" y="865"/>
                  </a:cubicBezTo>
                  <a:cubicBezTo>
                    <a:pt x="59" y="1348"/>
                    <a:pt x="0" y="1728"/>
                    <a:pt x="29" y="1728"/>
                  </a:cubicBezTo>
                  <a:cubicBezTo>
                    <a:pt x="44" y="1728"/>
                    <a:pt x="146" y="1362"/>
                    <a:pt x="205" y="879"/>
                  </a:cubicBezTo>
                  <a:cubicBezTo>
                    <a:pt x="249" y="381"/>
                    <a:pt x="205" y="1"/>
                    <a:pt x="190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784276" y="2496344"/>
              <a:ext cx="35344" cy="96887"/>
            </a:xfrm>
            <a:custGeom>
              <a:avLst/>
              <a:gdLst/>
              <a:ahLst/>
              <a:cxnLst/>
              <a:rect l="l" t="t" r="r" b="b"/>
              <a:pathLst>
                <a:path w="572" h="1568" extrusionOk="0">
                  <a:moveTo>
                    <a:pt x="30" y="1"/>
                  </a:moveTo>
                  <a:cubicBezTo>
                    <a:pt x="0" y="1"/>
                    <a:pt x="88" y="352"/>
                    <a:pt x="235" y="791"/>
                  </a:cubicBezTo>
                  <a:cubicBezTo>
                    <a:pt x="366" y="1231"/>
                    <a:pt x="513" y="1567"/>
                    <a:pt x="527" y="1567"/>
                  </a:cubicBezTo>
                  <a:cubicBezTo>
                    <a:pt x="571" y="1567"/>
                    <a:pt x="469" y="1201"/>
                    <a:pt x="322" y="777"/>
                  </a:cubicBezTo>
                  <a:cubicBezTo>
                    <a:pt x="205" y="338"/>
                    <a:pt x="59" y="1"/>
                    <a:pt x="30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3282694" y="2125468"/>
              <a:ext cx="29906" cy="710152"/>
            </a:xfrm>
            <a:custGeom>
              <a:avLst/>
              <a:gdLst/>
              <a:ahLst/>
              <a:cxnLst/>
              <a:rect l="l" t="t" r="r" b="b"/>
              <a:pathLst>
                <a:path w="484" h="11493" extrusionOk="0">
                  <a:moveTo>
                    <a:pt x="425" y="1"/>
                  </a:moveTo>
                  <a:cubicBezTo>
                    <a:pt x="367" y="1"/>
                    <a:pt x="235" y="2563"/>
                    <a:pt x="147" y="5754"/>
                  </a:cubicBezTo>
                  <a:cubicBezTo>
                    <a:pt x="30" y="8916"/>
                    <a:pt x="1" y="11493"/>
                    <a:pt x="59" y="11493"/>
                  </a:cubicBezTo>
                  <a:cubicBezTo>
                    <a:pt x="118" y="11493"/>
                    <a:pt x="220" y="8916"/>
                    <a:pt x="337" y="5754"/>
                  </a:cubicBezTo>
                  <a:cubicBezTo>
                    <a:pt x="440" y="2592"/>
                    <a:pt x="484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3322488" y="2351256"/>
              <a:ext cx="29906" cy="28485"/>
            </a:xfrm>
            <a:custGeom>
              <a:avLst/>
              <a:gdLst/>
              <a:ahLst/>
              <a:cxnLst/>
              <a:rect l="l" t="t" r="r" b="b"/>
              <a:pathLst>
                <a:path w="484" h="461" extrusionOk="0">
                  <a:moveTo>
                    <a:pt x="264" y="1"/>
                  </a:moveTo>
                  <a:cubicBezTo>
                    <a:pt x="227" y="1"/>
                    <a:pt x="198" y="14"/>
                    <a:pt x="177" y="36"/>
                  </a:cubicBezTo>
                  <a:cubicBezTo>
                    <a:pt x="162" y="50"/>
                    <a:pt x="162" y="65"/>
                    <a:pt x="162" y="80"/>
                  </a:cubicBezTo>
                  <a:cubicBezTo>
                    <a:pt x="177" y="109"/>
                    <a:pt x="235" y="109"/>
                    <a:pt x="279" y="138"/>
                  </a:cubicBezTo>
                  <a:cubicBezTo>
                    <a:pt x="294" y="153"/>
                    <a:pt x="308" y="197"/>
                    <a:pt x="308" y="211"/>
                  </a:cubicBezTo>
                  <a:cubicBezTo>
                    <a:pt x="308" y="226"/>
                    <a:pt x="308" y="255"/>
                    <a:pt x="279" y="270"/>
                  </a:cubicBezTo>
                  <a:cubicBezTo>
                    <a:pt x="235" y="285"/>
                    <a:pt x="220" y="285"/>
                    <a:pt x="206" y="285"/>
                  </a:cubicBezTo>
                  <a:cubicBezTo>
                    <a:pt x="177" y="285"/>
                    <a:pt x="147" y="255"/>
                    <a:pt x="147" y="226"/>
                  </a:cubicBezTo>
                  <a:cubicBezTo>
                    <a:pt x="118" y="182"/>
                    <a:pt x="147" y="124"/>
                    <a:pt x="118" y="109"/>
                  </a:cubicBezTo>
                  <a:lnTo>
                    <a:pt x="74" y="109"/>
                  </a:lnTo>
                  <a:cubicBezTo>
                    <a:pt x="59" y="124"/>
                    <a:pt x="16" y="153"/>
                    <a:pt x="16" y="211"/>
                  </a:cubicBezTo>
                  <a:cubicBezTo>
                    <a:pt x="1" y="270"/>
                    <a:pt x="16" y="358"/>
                    <a:pt x="89" y="416"/>
                  </a:cubicBezTo>
                  <a:cubicBezTo>
                    <a:pt x="125" y="446"/>
                    <a:pt x="177" y="460"/>
                    <a:pt x="228" y="460"/>
                  </a:cubicBezTo>
                  <a:cubicBezTo>
                    <a:pt x="279" y="460"/>
                    <a:pt x="330" y="446"/>
                    <a:pt x="367" y="416"/>
                  </a:cubicBezTo>
                  <a:cubicBezTo>
                    <a:pt x="440" y="358"/>
                    <a:pt x="484" y="255"/>
                    <a:pt x="455" y="153"/>
                  </a:cubicBezTo>
                  <a:cubicBezTo>
                    <a:pt x="440" y="65"/>
                    <a:pt x="367" y="36"/>
                    <a:pt x="308" y="6"/>
                  </a:cubicBezTo>
                  <a:cubicBezTo>
                    <a:pt x="293" y="3"/>
                    <a:pt x="278" y="1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3331572" y="2233357"/>
              <a:ext cx="29906" cy="27558"/>
            </a:xfrm>
            <a:custGeom>
              <a:avLst/>
              <a:gdLst/>
              <a:ahLst/>
              <a:cxnLst/>
              <a:rect l="l" t="t" r="r" b="b"/>
              <a:pathLst>
                <a:path w="484" h="446" extrusionOk="0">
                  <a:moveTo>
                    <a:pt x="273" y="0"/>
                  </a:moveTo>
                  <a:cubicBezTo>
                    <a:pt x="253" y="0"/>
                    <a:pt x="235" y="4"/>
                    <a:pt x="220" y="11"/>
                  </a:cubicBezTo>
                  <a:cubicBezTo>
                    <a:pt x="176" y="11"/>
                    <a:pt x="176" y="26"/>
                    <a:pt x="176" y="55"/>
                  </a:cubicBezTo>
                  <a:cubicBezTo>
                    <a:pt x="176" y="70"/>
                    <a:pt x="235" y="85"/>
                    <a:pt x="264" y="128"/>
                  </a:cubicBezTo>
                  <a:cubicBezTo>
                    <a:pt x="293" y="143"/>
                    <a:pt x="308" y="187"/>
                    <a:pt x="308" y="202"/>
                  </a:cubicBezTo>
                  <a:cubicBezTo>
                    <a:pt x="308" y="216"/>
                    <a:pt x="308" y="231"/>
                    <a:pt x="264" y="260"/>
                  </a:cubicBezTo>
                  <a:lnTo>
                    <a:pt x="191" y="260"/>
                  </a:lnTo>
                  <a:cubicBezTo>
                    <a:pt x="176" y="260"/>
                    <a:pt x="161" y="216"/>
                    <a:pt x="161" y="202"/>
                  </a:cubicBezTo>
                  <a:cubicBezTo>
                    <a:pt x="147" y="143"/>
                    <a:pt x="176" y="85"/>
                    <a:pt x="161" y="70"/>
                  </a:cubicBezTo>
                  <a:cubicBezTo>
                    <a:pt x="161" y="63"/>
                    <a:pt x="158" y="59"/>
                    <a:pt x="147" y="59"/>
                  </a:cubicBezTo>
                  <a:cubicBezTo>
                    <a:pt x="136" y="59"/>
                    <a:pt x="117" y="63"/>
                    <a:pt x="88" y="70"/>
                  </a:cubicBezTo>
                  <a:cubicBezTo>
                    <a:pt x="44" y="85"/>
                    <a:pt x="30" y="128"/>
                    <a:pt x="15" y="172"/>
                  </a:cubicBezTo>
                  <a:cubicBezTo>
                    <a:pt x="0" y="231"/>
                    <a:pt x="0" y="304"/>
                    <a:pt x="73" y="377"/>
                  </a:cubicBezTo>
                  <a:cubicBezTo>
                    <a:pt x="119" y="423"/>
                    <a:pt x="182" y="446"/>
                    <a:pt x="241" y="446"/>
                  </a:cubicBezTo>
                  <a:cubicBezTo>
                    <a:pt x="276" y="446"/>
                    <a:pt x="310" y="438"/>
                    <a:pt x="337" y="421"/>
                  </a:cubicBezTo>
                  <a:cubicBezTo>
                    <a:pt x="439" y="377"/>
                    <a:pt x="483" y="275"/>
                    <a:pt x="469" y="172"/>
                  </a:cubicBezTo>
                  <a:cubicBezTo>
                    <a:pt x="454" y="85"/>
                    <a:pt x="396" y="26"/>
                    <a:pt x="337" y="11"/>
                  </a:cubicBezTo>
                  <a:cubicBezTo>
                    <a:pt x="315" y="4"/>
                    <a:pt x="293" y="0"/>
                    <a:pt x="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3321623" y="2501288"/>
              <a:ext cx="29906" cy="27744"/>
            </a:xfrm>
            <a:custGeom>
              <a:avLst/>
              <a:gdLst/>
              <a:ahLst/>
              <a:cxnLst/>
              <a:rect l="l" t="t" r="r" b="b"/>
              <a:pathLst>
                <a:path w="484" h="449" extrusionOk="0">
                  <a:moveTo>
                    <a:pt x="215" y="1"/>
                  </a:moveTo>
                  <a:cubicBezTo>
                    <a:pt x="194" y="1"/>
                    <a:pt x="171" y="7"/>
                    <a:pt x="147" y="23"/>
                  </a:cubicBezTo>
                  <a:cubicBezTo>
                    <a:pt x="88" y="38"/>
                    <a:pt x="30" y="96"/>
                    <a:pt x="15" y="184"/>
                  </a:cubicBezTo>
                  <a:cubicBezTo>
                    <a:pt x="0" y="272"/>
                    <a:pt x="44" y="389"/>
                    <a:pt x="147" y="419"/>
                  </a:cubicBezTo>
                  <a:cubicBezTo>
                    <a:pt x="185" y="438"/>
                    <a:pt x="226" y="449"/>
                    <a:pt x="266" y="449"/>
                  </a:cubicBezTo>
                  <a:cubicBezTo>
                    <a:pt x="318" y="449"/>
                    <a:pt x="369" y="431"/>
                    <a:pt x="410" y="389"/>
                  </a:cubicBezTo>
                  <a:cubicBezTo>
                    <a:pt x="483" y="316"/>
                    <a:pt x="483" y="243"/>
                    <a:pt x="483" y="184"/>
                  </a:cubicBezTo>
                  <a:cubicBezTo>
                    <a:pt x="460" y="78"/>
                    <a:pt x="398" y="48"/>
                    <a:pt x="375" y="48"/>
                  </a:cubicBezTo>
                  <a:cubicBezTo>
                    <a:pt x="370" y="48"/>
                    <a:pt x="366" y="50"/>
                    <a:pt x="366" y="53"/>
                  </a:cubicBezTo>
                  <a:cubicBezTo>
                    <a:pt x="337" y="67"/>
                    <a:pt x="366" y="126"/>
                    <a:pt x="337" y="184"/>
                  </a:cubicBezTo>
                  <a:cubicBezTo>
                    <a:pt x="322" y="214"/>
                    <a:pt x="308" y="243"/>
                    <a:pt x="293" y="258"/>
                  </a:cubicBezTo>
                  <a:cubicBezTo>
                    <a:pt x="278" y="265"/>
                    <a:pt x="267" y="268"/>
                    <a:pt x="256" y="268"/>
                  </a:cubicBezTo>
                  <a:cubicBezTo>
                    <a:pt x="245" y="268"/>
                    <a:pt x="234" y="265"/>
                    <a:pt x="220" y="258"/>
                  </a:cubicBezTo>
                  <a:cubicBezTo>
                    <a:pt x="176" y="243"/>
                    <a:pt x="161" y="214"/>
                    <a:pt x="161" y="199"/>
                  </a:cubicBezTo>
                  <a:cubicBezTo>
                    <a:pt x="161" y="184"/>
                    <a:pt x="176" y="140"/>
                    <a:pt x="191" y="126"/>
                  </a:cubicBezTo>
                  <a:cubicBezTo>
                    <a:pt x="234" y="96"/>
                    <a:pt x="264" y="67"/>
                    <a:pt x="293" y="53"/>
                  </a:cubicBezTo>
                  <a:cubicBezTo>
                    <a:pt x="304" y="42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3318904" y="2660526"/>
              <a:ext cx="31698" cy="29536"/>
            </a:xfrm>
            <a:custGeom>
              <a:avLst/>
              <a:gdLst/>
              <a:ahLst/>
              <a:cxnLst/>
              <a:rect l="l" t="t" r="r" b="b"/>
              <a:pathLst>
                <a:path w="513" h="478" extrusionOk="0">
                  <a:moveTo>
                    <a:pt x="246" y="1"/>
                  </a:moveTo>
                  <a:cubicBezTo>
                    <a:pt x="220" y="1"/>
                    <a:pt x="191" y="8"/>
                    <a:pt x="161" y="23"/>
                  </a:cubicBezTo>
                  <a:cubicBezTo>
                    <a:pt x="117" y="37"/>
                    <a:pt x="44" y="96"/>
                    <a:pt x="15" y="184"/>
                  </a:cubicBezTo>
                  <a:cubicBezTo>
                    <a:pt x="0" y="301"/>
                    <a:pt x="59" y="389"/>
                    <a:pt x="147" y="447"/>
                  </a:cubicBezTo>
                  <a:cubicBezTo>
                    <a:pt x="179" y="467"/>
                    <a:pt x="222" y="477"/>
                    <a:pt x="266" y="477"/>
                  </a:cubicBezTo>
                  <a:cubicBezTo>
                    <a:pt x="324" y="477"/>
                    <a:pt x="384" y="459"/>
                    <a:pt x="425" y="418"/>
                  </a:cubicBezTo>
                  <a:cubicBezTo>
                    <a:pt x="498" y="374"/>
                    <a:pt x="513" y="272"/>
                    <a:pt x="498" y="228"/>
                  </a:cubicBezTo>
                  <a:cubicBezTo>
                    <a:pt x="483" y="169"/>
                    <a:pt x="454" y="125"/>
                    <a:pt x="425" y="111"/>
                  </a:cubicBezTo>
                  <a:cubicBezTo>
                    <a:pt x="410" y="103"/>
                    <a:pt x="396" y="100"/>
                    <a:pt x="385" y="100"/>
                  </a:cubicBezTo>
                  <a:cubicBezTo>
                    <a:pt x="374" y="100"/>
                    <a:pt x="366" y="103"/>
                    <a:pt x="366" y="111"/>
                  </a:cubicBezTo>
                  <a:cubicBezTo>
                    <a:pt x="352" y="125"/>
                    <a:pt x="381" y="184"/>
                    <a:pt x="366" y="242"/>
                  </a:cubicBezTo>
                  <a:cubicBezTo>
                    <a:pt x="352" y="272"/>
                    <a:pt x="337" y="301"/>
                    <a:pt x="308" y="316"/>
                  </a:cubicBezTo>
                  <a:cubicBezTo>
                    <a:pt x="300" y="323"/>
                    <a:pt x="293" y="327"/>
                    <a:pt x="282" y="327"/>
                  </a:cubicBezTo>
                  <a:cubicBezTo>
                    <a:pt x="271" y="327"/>
                    <a:pt x="257" y="323"/>
                    <a:pt x="235" y="316"/>
                  </a:cubicBezTo>
                  <a:cubicBezTo>
                    <a:pt x="205" y="301"/>
                    <a:pt x="176" y="257"/>
                    <a:pt x="176" y="242"/>
                  </a:cubicBezTo>
                  <a:cubicBezTo>
                    <a:pt x="176" y="228"/>
                    <a:pt x="205" y="184"/>
                    <a:pt x="220" y="169"/>
                  </a:cubicBezTo>
                  <a:cubicBezTo>
                    <a:pt x="278" y="111"/>
                    <a:pt x="308" y="111"/>
                    <a:pt x="337" y="96"/>
                  </a:cubicBezTo>
                  <a:cubicBezTo>
                    <a:pt x="352" y="81"/>
                    <a:pt x="337" y="52"/>
                    <a:pt x="308" y="23"/>
                  </a:cubicBezTo>
                  <a:cubicBezTo>
                    <a:pt x="293" y="8"/>
                    <a:pt x="271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3095463" y="2802092"/>
              <a:ext cx="344726" cy="77855"/>
            </a:xfrm>
            <a:custGeom>
              <a:avLst/>
              <a:gdLst/>
              <a:ahLst/>
              <a:cxnLst/>
              <a:rect l="l" t="t" r="r" b="b"/>
              <a:pathLst>
                <a:path w="5579" h="1260" extrusionOk="0">
                  <a:moveTo>
                    <a:pt x="88" y="1"/>
                  </a:moveTo>
                  <a:lnTo>
                    <a:pt x="0" y="630"/>
                  </a:lnTo>
                  <a:lnTo>
                    <a:pt x="5578" y="1260"/>
                  </a:lnTo>
                  <a:lnTo>
                    <a:pt x="5578" y="63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31"/>
          <p:cNvGrpSpPr/>
          <p:nvPr/>
        </p:nvGrpSpPr>
        <p:grpSpPr>
          <a:xfrm>
            <a:off x="1568769" y="2852762"/>
            <a:ext cx="2156533" cy="1651845"/>
            <a:chOff x="1568769" y="2852762"/>
            <a:chExt cx="2156533" cy="1651845"/>
          </a:xfrm>
        </p:grpSpPr>
        <p:sp>
          <p:nvSpPr>
            <p:cNvPr id="439" name="Google Shape;439;p31"/>
            <p:cNvSpPr/>
            <p:nvPr/>
          </p:nvSpPr>
          <p:spPr>
            <a:xfrm>
              <a:off x="3409629" y="3209179"/>
              <a:ext cx="94106" cy="1295427"/>
            </a:xfrm>
            <a:custGeom>
              <a:avLst/>
              <a:gdLst/>
              <a:ahLst/>
              <a:cxnLst/>
              <a:rect l="l" t="t" r="r" b="b"/>
              <a:pathLst>
                <a:path w="1523" h="20965" extrusionOk="0">
                  <a:moveTo>
                    <a:pt x="0" y="1"/>
                  </a:moveTo>
                  <a:lnTo>
                    <a:pt x="879" y="20965"/>
                  </a:lnTo>
                  <a:lnTo>
                    <a:pt x="1523" y="20965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3444912" y="3192001"/>
              <a:ext cx="192723" cy="170108"/>
            </a:xfrm>
            <a:custGeom>
              <a:avLst/>
              <a:gdLst/>
              <a:ahLst/>
              <a:cxnLst/>
              <a:rect l="l" t="t" r="r" b="b"/>
              <a:pathLst>
                <a:path w="3119" h="2753" extrusionOk="0">
                  <a:moveTo>
                    <a:pt x="2899" y="1"/>
                  </a:moveTo>
                  <a:lnTo>
                    <a:pt x="0" y="2387"/>
                  </a:lnTo>
                  <a:lnTo>
                    <a:pt x="293" y="2753"/>
                  </a:lnTo>
                  <a:lnTo>
                    <a:pt x="3119" y="147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3243160" y="3201022"/>
              <a:ext cx="201806" cy="158368"/>
            </a:xfrm>
            <a:custGeom>
              <a:avLst/>
              <a:gdLst/>
              <a:ahLst/>
              <a:cxnLst/>
              <a:rect l="l" t="t" r="r" b="b"/>
              <a:pathLst>
                <a:path w="3266" h="2563" extrusionOk="0">
                  <a:moveTo>
                    <a:pt x="89" y="1"/>
                  </a:moveTo>
                  <a:lnTo>
                    <a:pt x="1" y="235"/>
                  </a:lnTo>
                  <a:lnTo>
                    <a:pt x="2958" y="2563"/>
                  </a:lnTo>
                  <a:lnTo>
                    <a:pt x="3265" y="2197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769" y="3150415"/>
              <a:ext cx="2156533" cy="83293"/>
            </a:xfrm>
            <a:custGeom>
              <a:avLst/>
              <a:gdLst/>
              <a:ahLst/>
              <a:cxnLst/>
              <a:rect l="l" t="t" r="r" b="b"/>
              <a:pathLst>
                <a:path w="34901" h="1348" extrusionOk="0">
                  <a:moveTo>
                    <a:pt x="0" y="0"/>
                  </a:moveTo>
                  <a:lnTo>
                    <a:pt x="146" y="1347"/>
                  </a:lnTo>
                  <a:lnTo>
                    <a:pt x="34901" y="952"/>
                  </a:lnTo>
                  <a:lnTo>
                    <a:pt x="349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813900" y="3209179"/>
              <a:ext cx="94106" cy="1295427"/>
            </a:xfrm>
            <a:custGeom>
              <a:avLst/>
              <a:gdLst/>
              <a:ahLst/>
              <a:cxnLst/>
              <a:rect l="l" t="t" r="r" b="b"/>
              <a:pathLst>
                <a:path w="1523" h="20965" extrusionOk="0">
                  <a:moveTo>
                    <a:pt x="0" y="1"/>
                  </a:moveTo>
                  <a:lnTo>
                    <a:pt x="879" y="20965"/>
                  </a:lnTo>
                  <a:lnTo>
                    <a:pt x="1523" y="2096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849184" y="3192001"/>
              <a:ext cx="193650" cy="170108"/>
            </a:xfrm>
            <a:custGeom>
              <a:avLst/>
              <a:gdLst/>
              <a:ahLst/>
              <a:cxnLst/>
              <a:rect l="l" t="t" r="r" b="b"/>
              <a:pathLst>
                <a:path w="3134" h="2753" extrusionOk="0">
                  <a:moveTo>
                    <a:pt x="2914" y="1"/>
                  </a:moveTo>
                  <a:lnTo>
                    <a:pt x="0" y="2387"/>
                  </a:lnTo>
                  <a:lnTo>
                    <a:pt x="293" y="2753"/>
                  </a:lnTo>
                  <a:lnTo>
                    <a:pt x="3133" y="147"/>
                  </a:lnTo>
                  <a:lnTo>
                    <a:pt x="29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47431" y="3201022"/>
              <a:ext cx="201806" cy="158368"/>
            </a:xfrm>
            <a:custGeom>
              <a:avLst/>
              <a:gdLst/>
              <a:ahLst/>
              <a:cxnLst/>
              <a:rect l="l" t="t" r="r" b="b"/>
              <a:pathLst>
                <a:path w="3266" h="2563" extrusionOk="0">
                  <a:moveTo>
                    <a:pt x="103" y="1"/>
                  </a:moveTo>
                  <a:lnTo>
                    <a:pt x="1" y="235"/>
                  </a:lnTo>
                  <a:lnTo>
                    <a:pt x="2973" y="2563"/>
                  </a:lnTo>
                  <a:lnTo>
                    <a:pt x="3265" y="2197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10254" y="2852762"/>
              <a:ext cx="695694" cy="299496"/>
            </a:xfrm>
            <a:custGeom>
              <a:avLst/>
              <a:gdLst/>
              <a:ahLst/>
              <a:cxnLst/>
              <a:rect l="l" t="t" r="r" b="b"/>
              <a:pathLst>
                <a:path w="11259" h="4847" extrusionOk="0">
                  <a:moveTo>
                    <a:pt x="5666" y="1"/>
                  </a:moveTo>
                  <a:lnTo>
                    <a:pt x="4466" y="4554"/>
                  </a:lnTo>
                  <a:lnTo>
                    <a:pt x="1" y="4554"/>
                  </a:lnTo>
                  <a:lnTo>
                    <a:pt x="1" y="4846"/>
                  </a:lnTo>
                  <a:lnTo>
                    <a:pt x="9721" y="4773"/>
                  </a:lnTo>
                  <a:lnTo>
                    <a:pt x="11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2270732" y="2977644"/>
              <a:ext cx="63397" cy="62470"/>
            </a:xfrm>
            <a:custGeom>
              <a:avLst/>
              <a:gdLst/>
              <a:ahLst/>
              <a:cxnLst/>
              <a:rect l="l" t="t" r="r" b="b"/>
              <a:pathLst>
                <a:path w="1026" h="1011" extrusionOk="0">
                  <a:moveTo>
                    <a:pt x="513" y="0"/>
                  </a:moveTo>
                  <a:cubicBezTo>
                    <a:pt x="235" y="0"/>
                    <a:pt x="0" y="220"/>
                    <a:pt x="0" y="512"/>
                  </a:cubicBezTo>
                  <a:cubicBezTo>
                    <a:pt x="0" y="791"/>
                    <a:pt x="235" y="1010"/>
                    <a:pt x="513" y="1010"/>
                  </a:cubicBezTo>
                  <a:cubicBezTo>
                    <a:pt x="791" y="1010"/>
                    <a:pt x="1025" y="791"/>
                    <a:pt x="1025" y="512"/>
                  </a:cubicBezTo>
                  <a:cubicBezTo>
                    <a:pt x="1025" y="220"/>
                    <a:pt x="791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31"/>
          <p:cNvSpPr/>
          <p:nvPr/>
        </p:nvSpPr>
        <p:spPr>
          <a:xfrm>
            <a:off x="4590818" y="2361390"/>
            <a:ext cx="30833" cy="15880"/>
          </a:xfrm>
          <a:custGeom>
            <a:avLst/>
            <a:gdLst/>
            <a:ahLst/>
            <a:cxnLst/>
            <a:rect l="l" t="t" r="r" b="b"/>
            <a:pathLst>
              <a:path w="499" h="257" extrusionOk="0">
                <a:moveTo>
                  <a:pt x="458" y="1"/>
                </a:moveTo>
                <a:cubicBezTo>
                  <a:pt x="426" y="1"/>
                  <a:pt x="334" y="39"/>
                  <a:pt x="220" y="77"/>
                </a:cubicBezTo>
                <a:cubicBezTo>
                  <a:pt x="88" y="165"/>
                  <a:pt x="0" y="238"/>
                  <a:pt x="0" y="252"/>
                </a:cubicBezTo>
                <a:cubicBezTo>
                  <a:pt x="3" y="255"/>
                  <a:pt x="8" y="256"/>
                  <a:pt x="16" y="256"/>
                </a:cubicBezTo>
                <a:cubicBezTo>
                  <a:pt x="55" y="256"/>
                  <a:pt x="152" y="228"/>
                  <a:pt x="249" y="179"/>
                </a:cubicBezTo>
                <a:cubicBezTo>
                  <a:pt x="381" y="106"/>
                  <a:pt x="498" y="33"/>
                  <a:pt x="469" y="4"/>
                </a:cubicBezTo>
                <a:cubicBezTo>
                  <a:pt x="467" y="2"/>
                  <a:pt x="463" y="1"/>
                  <a:pt x="4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" name="Google Shape;449;p31"/>
          <p:cNvGrpSpPr/>
          <p:nvPr/>
        </p:nvGrpSpPr>
        <p:grpSpPr>
          <a:xfrm>
            <a:off x="3656165" y="2357127"/>
            <a:ext cx="1236640" cy="2192697"/>
            <a:chOff x="3656165" y="2357127"/>
            <a:chExt cx="1236640" cy="2192697"/>
          </a:xfrm>
        </p:grpSpPr>
        <p:sp>
          <p:nvSpPr>
            <p:cNvPr id="450" name="Google Shape;450;p31"/>
            <p:cNvSpPr/>
            <p:nvPr/>
          </p:nvSpPr>
          <p:spPr>
            <a:xfrm>
              <a:off x="4663462" y="3758229"/>
              <a:ext cx="57959" cy="706507"/>
            </a:xfrm>
            <a:custGeom>
              <a:avLst/>
              <a:gdLst/>
              <a:ahLst/>
              <a:cxnLst/>
              <a:rect l="l" t="t" r="r" b="b"/>
              <a:pathLst>
                <a:path w="938" h="11434" extrusionOk="0">
                  <a:moveTo>
                    <a:pt x="484" y="0"/>
                  </a:moveTo>
                  <a:lnTo>
                    <a:pt x="1" y="11434"/>
                  </a:lnTo>
                  <a:lnTo>
                    <a:pt x="337" y="11434"/>
                  </a:lnTo>
                  <a:lnTo>
                    <a:pt x="937" y="5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3824298" y="4391501"/>
              <a:ext cx="330268" cy="102262"/>
            </a:xfrm>
            <a:custGeom>
              <a:avLst/>
              <a:gdLst/>
              <a:ahLst/>
              <a:cxnLst/>
              <a:rect l="l" t="t" r="r" b="b"/>
              <a:pathLst>
                <a:path w="5345" h="1655" extrusionOk="0">
                  <a:moveTo>
                    <a:pt x="1025" y="1"/>
                  </a:moveTo>
                  <a:lnTo>
                    <a:pt x="1245" y="1025"/>
                  </a:lnTo>
                  <a:cubicBezTo>
                    <a:pt x="1245" y="1025"/>
                    <a:pt x="1" y="1655"/>
                    <a:pt x="689" y="1655"/>
                  </a:cubicBezTo>
                  <a:lnTo>
                    <a:pt x="5344" y="1655"/>
                  </a:lnTo>
                  <a:lnTo>
                    <a:pt x="50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3656165" y="4448488"/>
              <a:ext cx="330268" cy="101336"/>
            </a:xfrm>
            <a:custGeom>
              <a:avLst/>
              <a:gdLst/>
              <a:ahLst/>
              <a:cxnLst/>
              <a:rect l="l" t="t" r="r" b="b"/>
              <a:pathLst>
                <a:path w="5345" h="1640" extrusionOk="0">
                  <a:moveTo>
                    <a:pt x="1025" y="0"/>
                  </a:moveTo>
                  <a:lnTo>
                    <a:pt x="1245" y="1025"/>
                  </a:lnTo>
                  <a:cubicBezTo>
                    <a:pt x="1245" y="1025"/>
                    <a:pt x="1" y="1640"/>
                    <a:pt x="703" y="1640"/>
                  </a:cubicBezTo>
                  <a:lnTo>
                    <a:pt x="5344" y="1640"/>
                  </a:lnTo>
                  <a:lnTo>
                    <a:pt x="5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3845255" y="3386522"/>
              <a:ext cx="980607" cy="1054755"/>
            </a:xfrm>
            <a:custGeom>
              <a:avLst/>
              <a:gdLst/>
              <a:ahLst/>
              <a:cxnLst/>
              <a:rect l="l" t="t" r="r" b="b"/>
              <a:pathLst>
                <a:path w="15870" h="17070" extrusionOk="0">
                  <a:moveTo>
                    <a:pt x="2760" y="0"/>
                  </a:moveTo>
                  <a:cubicBezTo>
                    <a:pt x="1" y="0"/>
                    <a:pt x="512" y="17070"/>
                    <a:pt x="512" y="17070"/>
                  </a:cubicBezTo>
                  <a:lnTo>
                    <a:pt x="4933" y="17070"/>
                  </a:lnTo>
                  <a:cubicBezTo>
                    <a:pt x="4933" y="17070"/>
                    <a:pt x="5168" y="6295"/>
                    <a:pt x="5197" y="5402"/>
                  </a:cubicBezTo>
                  <a:cubicBezTo>
                    <a:pt x="5205" y="5232"/>
                    <a:pt x="5346" y="5168"/>
                    <a:pt x="5594" y="5168"/>
                  </a:cubicBezTo>
                  <a:cubicBezTo>
                    <a:pt x="6381" y="5168"/>
                    <a:pt x="8241" y="5818"/>
                    <a:pt x="10331" y="5818"/>
                  </a:cubicBezTo>
                  <a:cubicBezTo>
                    <a:pt x="11158" y="5818"/>
                    <a:pt x="12021" y="5716"/>
                    <a:pt x="12868" y="5431"/>
                  </a:cubicBezTo>
                  <a:cubicBezTo>
                    <a:pt x="15869" y="4436"/>
                    <a:pt x="14478" y="952"/>
                    <a:pt x="14478" y="952"/>
                  </a:cubicBezTo>
                  <a:cubicBezTo>
                    <a:pt x="14478" y="952"/>
                    <a:pt x="4933" y="44"/>
                    <a:pt x="2767" y="0"/>
                  </a:cubicBezTo>
                  <a:cubicBezTo>
                    <a:pt x="2764" y="0"/>
                    <a:pt x="276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3845255" y="3386522"/>
              <a:ext cx="980607" cy="1054755"/>
            </a:xfrm>
            <a:custGeom>
              <a:avLst/>
              <a:gdLst/>
              <a:ahLst/>
              <a:cxnLst/>
              <a:rect l="l" t="t" r="r" b="b"/>
              <a:pathLst>
                <a:path w="15870" h="17070" extrusionOk="0">
                  <a:moveTo>
                    <a:pt x="2760" y="0"/>
                  </a:moveTo>
                  <a:cubicBezTo>
                    <a:pt x="1" y="0"/>
                    <a:pt x="512" y="17070"/>
                    <a:pt x="512" y="17070"/>
                  </a:cubicBezTo>
                  <a:lnTo>
                    <a:pt x="4933" y="17070"/>
                  </a:lnTo>
                  <a:cubicBezTo>
                    <a:pt x="4933" y="17070"/>
                    <a:pt x="5168" y="6295"/>
                    <a:pt x="5197" y="5402"/>
                  </a:cubicBezTo>
                  <a:cubicBezTo>
                    <a:pt x="5205" y="5232"/>
                    <a:pt x="5346" y="5168"/>
                    <a:pt x="5594" y="5168"/>
                  </a:cubicBezTo>
                  <a:cubicBezTo>
                    <a:pt x="6381" y="5168"/>
                    <a:pt x="8241" y="5818"/>
                    <a:pt x="10331" y="5818"/>
                  </a:cubicBezTo>
                  <a:cubicBezTo>
                    <a:pt x="11158" y="5818"/>
                    <a:pt x="12021" y="5716"/>
                    <a:pt x="12868" y="5431"/>
                  </a:cubicBezTo>
                  <a:cubicBezTo>
                    <a:pt x="15869" y="4436"/>
                    <a:pt x="14478" y="952"/>
                    <a:pt x="14478" y="952"/>
                  </a:cubicBezTo>
                  <a:cubicBezTo>
                    <a:pt x="14478" y="952"/>
                    <a:pt x="4933" y="44"/>
                    <a:pt x="2767" y="0"/>
                  </a:cubicBezTo>
                  <a:cubicBezTo>
                    <a:pt x="2764" y="0"/>
                    <a:pt x="2762" y="0"/>
                    <a:pt x="2760" y="0"/>
                  </a:cubicBezTo>
                  <a:close/>
                </a:path>
              </a:pathLst>
            </a:custGeom>
            <a:solidFill>
              <a:srgbClr val="151F29">
                <a:alpha val="18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3673355" y="3427210"/>
              <a:ext cx="980607" cy="1054755"/>
            </a:xfrm>
            <a:custGeom>
              <a:avLst/>
              <a:gdLst/>
              <a:ahLst/>
              <a:cxnLst/>
              <a:rect l="l" t="t" r="r" b="b"/>
              <a:pathLst>
                <a:path w="15870" h="17070" extrusionOk="0">
                  <a:moveTo>
                    <a:pt x="2760" y="0"/>
                  </a:moveTo>
                  <a:cubicBezTo>
                    <a:pt x="1" y="0"/>
                    <a:pt x="512" y="17070"/>
                    <a:pt x="512" y="17070"/>
                  </a:cubicBezTo>
                  <a:lnTo>
                    <a:pt x="4933" y="17070"/>
                  </a:lnTo>
                  <a:cubicBezTo>
                    <a:pt x="4933" y="17070"/>
                    <a:pt x="5168" y="6295"/>
                    <a:pt x="5197" y="5402"/>
                  </a:cubicBezTo>
                  <a:cubicBezTo>
                    <a:pt x="5205" y="5232"/>
                    <a:pt x="5346" y="5168"/>
                    <a:pt x="5594" y="5168"/>
                  </a:cubicBezTo>
                  <a:cubicBezTo>
                    <a:pt x="6381" y="5168"/>
                    <a:pt x="8241" y="5818"/>
                    <a:pt x="10331" y="5818"/>
                  </a:cubicBezTo>
                  <a:cubicBezTo>
                    <a:pt x="11158" y="5818"/>
                    <a:pt x="12021" y="5716"/>
                    <a:pt x="12868" y="5431"/>
                  </a:cubicBezTo>
                  <a:cubicBezTo>
                    <a:pt x="15869" y="4436"/>
                    <a:pt x="14478" y="952"/>
                    <a:pt x="14478" y="952"/>
                  </a:cubicBezTo>
                  <a:cubicBezTo>
                    <a:pt x="14478" y="952"/>
                    <a:pt x="4933" y="44"/>
                    <a:pt x="2767" y="0"/>
                  </a:cubicBezTo>
                  <a:cubicBezTo>
                    <a:pt x="2764" y="0"/>
                    <a:pt x="276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3930282" y="3468830"/>
              <a:ext cx="810561" cy="1001431"/>
            </a:xfrm>
            <a:custGeom>
              <a:avLst/>
              <a:gdLst/>
              <a:ahLst/>
              <a:cxnLst/>
              <a:rect l="l" t="t" r="r" b="b"/>
              <a:pathLst>
                <a:path w="13118" h="16207" extrusionOk="0">
                  <a:moveTo>
                    <a:pt x="13000" y="0"/>
                  </a:moveTo>
                  <a:cubicBezTo>
                    <a:pt x="13000" y="1"/>
                    <a:pt x="13029" y="89"/>
                    <a:pt x="13044" y="278"/>
                  </a:cubicBezTo>
                  <a:cubicBezTo>
                    <a:pt x="13088" y="439"/>
                    <a:pt x="13088" y="718"/>
                    <a:pt x="13015" y="1040"/>
                  </a:cubicBezTo>
                  <a:cubicBezTo>
                    <a:pt x="12927" y="1376"/>
                    <a:pt x="12751" y="1757"/>
                    <a:pt x="12444" y="2123"/>
                  </a:cubicBezTo>
                  <a:cubicBezTo>
                    <a:pt x="12283" y="2313"/>
                    <a:pt x="12092" y="2489"/>
                    <a:pt x="11873" y="2650"/>
                  </a:cubicBezTo>
                  <a:cubicBezTo>
                    <a:pt x="11653" y="2826"/>
                    <a:pt x="11404" y="2972"/>
                    <a:pt x="11126" y="3075"/>
                  </a:cubicBezTo>
                  <a:cubicBezTo>
                    <a:pt x="10584" y="3309"/>
                    <a:pt x="9911" y="3441"/>
                    <a:pt x="9208" y="3514"/>
                  </a:cubicBezTo>
                  <a:cubicBezTo>
                    <a:pt x="8491" y="3587"/>
                    <a:pt x="7715" y="3646"/>
                    <a:pt x="6925" y="3675"/>
                  </a:cubicBezTo>
                  <a:cubicBezTo>
                    <a:pt x="6289" y="3703"/>
                    <a:pt x="5631" y="3719"/>
                    <a:pt x="4955" y="3719"/>
                  </a:cubicBezTo>
                  <a:cubicBezTo>
                    <a:pt x="3903" y="3719"/>
                    <a:pt x="2807" y="3682"/>
                    <a:pt x="1684" y="3602"/>
                  </a:cubicBezTo>
                  <a:cubicBezTo>
                    <a:pt x="1616" y="3597"/>
                    <a:pt x="1547" y="3594"/>
                    <a:pt x="1476" y="3594"/>
                  </a:cubicBezTo>
                  <a:cubicBezTo>
                    <a:pt x="1318" y="3594"/>
                    <a:pt x="1153" y="3610"/>
                    <a:pt x="981" y="3660"/>
                  </a:cubicBezTo>
                  <a:cubicBezTo>
                    <a:pt x="761" y="3719"/>
                    <a:pt x="542" y="3880"/>
                    <a:pt x="454" y="4099"/>
                  </a:cubicBezTo>
                  <a:cubicBezTo>
                    <a:pt x="366" y="4319"/>
                    <a:pt x="351" y="4553"/>
                    <a:pt x="337" y="4773"/>
                  </a:cubicBezTo>
                  <a:cubicBezTo>
                    <a:pt x="337" y="4992"/>
                    <a:pt x="308" y="5212"/>
                    <a:pt x="308" y="5432"/>
                  </a:cubicBezTo>
                  <a:cubicBezTo>
                    <a:pt x="293" y="6310"/>
                    <a:pt x="264" y="7159"/>
                    <a:pt x="234" y="7964"/>
                  </a:cubicBezTo>
                  <a:cubicBezTo>
                    <a:pt x="176" y="9575"/>
                    <a:pt x="146" y="11024"/>
                    <a:pt x="117" y="12239"/>
                  </a:cubicBezTo>
                  <a:cubicBezTo>
                    <a:pt x="73" y="13469"/>
                    <a:pt x="59" y="14435"/>
                    <a:pt x="44" y="15138"/>
                  </a:cubicBezTo>
                  <a:cubicBezTo>
                    <a:pt x="15" y="15489"/>
                    <a:pt x="15" y="15738"/>
                    <a:pt x="15" y="15928"/>
                  </a:cubicBezTo>
                  <a:cubicBezTo>
                    <a:pt x="29" y="15738"/>
                    <a:pt x="29" y="15474"/>
                    <a:pt x="59" y="15138"/>
                  </a:cubicBezTo>
                  <a:cubicBezTo>
                    <a:pt x="88" y="14435"/>
                    <a:pt x="132" y="13454"/>
                    <a:pt x="161" y="12239"/>
                  </a:cubicBezTo>
                  <a:cubicBezTo>
                    <a:pt x="205" y="11024"/>
                    <a:pt x="249" y="9575"/>
                    <a:pt x="308" y="7964"/>
                  </a:cubicBezTo>
                  <a:cubicBezTo>
                    <a:pt x="322" y="7159"/>
                    <a:pt x="351" y="6310"/>
                    <a:pt x="381" y="5432"/>
                  </a:cubicBezTo>
                  <a:cubicBezTo>
                    <a:pt x="381" y="5212"/>
                    <a:pt x="395" y="4992"/>
                    <a:pt x="395" y="4773"/>
                  </a:cubicBezTo>
                  <a:cubicBezTo>
                    <a:pt x="425" y="4553"/>
                    <a:pt x="439" y="4334"/>
                    <a:pt x="527" y="4143"/>
                  </a:cubicBezTo>
                  <a:cubicBezTo>
                    <a:pt x="615" y="3938"/>
                    <a:pt x="791" y="3792"/>
                    <a:pt x="1010" y="3733"/>
                  </a:cubicBezTo>
                  <a:cubicBezTo>
                    <a:pt x="1178" y="3689"/>
                    <a:pt x="1346" y="3670"/>
                    <a:pt x="1520" y="3670"/>
                  </a:cubicBezTo>
                  <a:cubicBezTo>
                    <a:pt x="1574" y="3670"/>
                    <a:pt x="1628" y="3671"/>
                    <a:pt x="1684" y="3675"/>
                  </a:cubicBezTo>
                  <a:cubicBezTo>
                    <a:pt x="2773" y="3761"/>
                    <a:pt x="3837" y="3796"/>
                    <a:pt x="4855" y="3796"/>
                  </a:cubicBezTo>
                  <a:cubicBezTo>
                    <a:pt x="5575" y="3796"/>
                    <a:pt x="6272" y="3778"/>
                    <a:pt x="6939" y="3748"/>
                  </a:cubicBezTo>
                  <a:cubicBezTo>
                    <a:pt x="7744" y="3719"/>
                    <a:pt x="8506" y="3660"/>
                    <a:pt x="9223" y="3587"/>
                  </a:cubicBezTo>
                  <a:cubicBezTo>
                    <a:pt x="9940" y="3514"/>
                    <a:pt x="10599" y="3367"/>
                    <a:pt x="11155" y="3133"/>
                  </a:cubicBezTo>
                  <a:cubicBezTo>
                    <a:pt x="11448" y="3016"/>
                    <a:pt x="11712" y="2870"/>
                    <a:pt x="11931" y="2709"/>
                  </a:cubicBezTo>
                  <a:cubicBezTo>
                    <a:pt x="12151" y="2548"/>
                    <a:pt x="12356" y="2343"/>
                    <a:pt x="12502" y="2167"/>
                  </a:cubicBezTo>
                  <a:cubicBezTo>
                    <a:pt x="12810" y="1772"/>
                    <a:pt x="12971" y="1376"/>
                    <a:pt x="13044" y="1040"/>
                  </a:cubicBezTo>
                  <a:cubicBezTo>
                    <a:pt x="13117" y="718"/>
                    <a:pt x="13102" y="439"/>
                    <a:pt x="13073" y="264"/>
                  </a:cubicBezTo>
                  <a:cubicBezTo>
                    <a:pt x="13030" y="89"/>
                    <a:pt x="13000" y="1"/>
                    <a:pt x="13000" y="0"/>
                  </a:cubicBezTo>
                  <a:close/>
                  <a:moveTo>
                    <a:pt x="15" y="15928"/>
                  </a:moveTo>
                  <a:cubicBezTo>
                    <a:pt x="15" y="16016"/>
                    <a:pt x="15" y="16074"/>
                    <a:pt x="0" y="16133"/>
                  </a:cubicBezTo>
                  <a:cubicBezTo>
                    <a:pt x="15" y="16177"/>
                    <a:pt x="15" y="16206"/>
                    <a:pt x="15" y="16206"/>
                  </a:cubicBezTo>
                  <a:lnTo>
                    <a:pt x="15" y="16133"/>
                  </a:lnTo>
                  <a:lnTo>
                    <a:pt x="15" y="15928"/>
                  </a:lnTo>
                  <a:close/>
                </a:path>
              </a:pathLst>
            </a:custGeom>
            <a:solidFill>
              <a:srgbClr val="95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4331933" y="2366890"/>
              <a:ext cx="281330" cy="401511"/>
            </a:xfrm>
            <a:custGeom>
              <a:avLst/>
              <a:gdLst/>
              <a:ahLst/>
              <a:cxnLst/>
              <a:rect l="l" t="t" r="r" b="b"/>
              <a:pathLst>
                <a:path w="4553" h="6498" extrusionOk="0">
                  <a:moveTo>
                    <a:pt x="2505" y="0"/>
                  </a:moveTo>
                  <a:cubicBezTo>
                    <a:pt x="2462" y="0"/>
                    <a:pt x="2418" y="1"/>
                    <a:pt x="2372" y="2"/>
                  </a:cubicBezTo>
                  <a:lnTo>
                    <a:pt x="1039" y="32"/>
                  </a:lnTo>
                  <a:cubicBezTo>
                    <a:pt x="1039" y="32"/>
                    <a:pt x="278" y="32"/>
                    <a:pt x="249" y="398"/>
                  </a:cubicBezTo>
                  <a:cubicBezTo>
                    <a:pt x="249" y="398"/>
                    <a:pt x="0" y="4936"/>
                    <a:pt x="1449" y="5009"/>
                  </a:cubicBezTo>
                  <a:lnTo>
                    <a:pt x="2328" y="5009"/>
                  </a:lnTo>
                  <a:lnTo>
                    <a:pt x="2328" y="5653"/>
                  </a:lnTo>
                  <a:cubicBezTo>
                    <a:pt x="2328" y="5873"/>
                    <a:pt x="2430" y="6078"/>
                    <a:pt x="2620" y="6180"/>
                  </a:cubicBezTo>
                  <a:cubicBezTo>
                    <a:pt x="2852" y="6323"/>
                    <a:pt x="3208" y="6498"/>
                    <a:pt x="3567" y="6498"/>
                  </a:cubicBezTo>
                  <a:cubicBezTo>
                    <a:pt x="3798" y="6498"/>
                    <a:pt x="4030" y="6425"/>
                    <a:pt x="4231" y="6224"/>
                  </a:cubicBezTo>
                  <a:cubicBezTo>
                    <a:pt x="4450" y="6005"/>
                    <a:pt x="4553" y="5668"/>
                    <a:pt x="4524" y="5360"/>
                  </a:cubicBezTo>
                  <a:lnTo>
                    <a:pt x="4333" y="2945"/>
                  </a:lnTo>
                  <a:lnTo>
                    <a:pt x="3792" y="1613"/>
                  </a:lnTo>
                  <a:lnTo>
                    <a:pt x="3792" y="588"/>
                  </a:lnTo>
                  <a:cubicBezTo>
                    <a:pt x="3792" y="588"/>
                    <a:pt x="3737" y="0"/>
                    <a:pt x="2505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4219718" y="2705202"/>
              <a:ext cx="547336" cy="757731"/>
            </a:xfrm>
            <a:custGeom>
              <a:avLst/>
              <a:gdLst/>
              <a:ahLst/>
              <a:cxnLst/>
              <a:rect l="l" t="t" r="r" b="b"/>
              <a:pathLst>
                <a:path w="8858" h="12263" extrusionOk="0">
                  <a:moveTo>
                    <a:pt x="4540" y="0"/>
                  </a:moveTo>
                  <a:cubicBezTo>
                    <a:pt x="4182" y="0"/>
                    <a:pt x="3906" y="20"/>
                    <a:pt x="3778" y="61"/>
                  </a:cubicBezTo>
                  <a:cubicBezTo>
                    <a:pt x="2416" y="544"/>
                    <a:pt x="996" y="3794"/>
                    <a:pt x="996" y="3794"/>
                  </a:cubicBezTo>
                  <a:lnTo>
                    <a:pt x="1" y="11319"/>
                  </a:lnTo>
                  <a:cubicBezTo>
                    <a:pt x="1256" y="12101"/>
                    <a:pt x="4090" y="12262"/>
                    <a:pt x="6216" y="12262"/>
                  </a:cubicBezTo>
                  <a:cubicBezTo>
                    <a:pt x="7712" y="12262"/>
                    <a:pt x="8858" y="12183"/>
                    <a:pt x="8858" y="12183"/>
                  </a:cubicBezTo>
                  <a:lnTo>
                    <a:pt x="8506" y="7000"/>
                  </a:lnTo>
                  <a:lnTo>
                    <a:pt x="8301" y="4350"/>
                  </a:lnTo>
                  <a:cubicBezTo>
                    <a:pt x="8536" y="3179"/>
                    <a:pt x="8418" y="2389"/>
                    <a:pt x="8418" y="2389"/>
                  </a:cubicBezTo>
                  <a:lnTo>
                    <a:pt x="8345" y="1950"/>
                  </a:lnTo>
                  <a:cubicBezTo>
                    <a:pt x="8199" y="998"/>
                    <a:pt x="7452" y="251"/>
                    <a:pt x="6501" y="134"/>
                  </a:cubicBezTo>
                  <a:cubicBezTo>
                    <a:pt x="5813" y="46"/>
                    <a:pt x="5083" y="0"/>
                    <a:pt x="4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4303879" y="2357127"/>
              <a:ext cx="316674" cy="277622"/>
            </a:xfrm>
            <a:custGeom>
              <a:avLst/>
              <a:gdLst/>
              <a:ahLst/>
              <a:cxnLst/>
              <a:rect l="l" t="t" r="r" b="b"/>
              <a:pathLst>
                <a:path w="5125" h="4493" extrusionOk="0">
                  <a:moveTo>
                    <a:pt x="2778" y="1"/>
                  </a:moveTo>
                  <a:cubicBezTo>
                    <a:pt x="2098" y="1"/>
                    <a:pt x="1417" y="81"/>
                    <a:pt x="761" y="234"/>
                  </a:cubicBezTo>
                  <a:cubicBezTo>
                    <a:pt x="586" y="263"/>
                    <a:pt x="395" y="307"/>
                    <a:pt x="249" y="409"/>
                  </a:cubicBezTo>
                  <a:cubicBezTo>
                    <a:pt x="103" y="497"/>
                    <a:pt x="0" y="687"/>
                    <a:pt x="15" y="863"/>
                  </a:cubicBezTo>
                  <a:cubicBezTo>
                    <a:pt x="29" y="1053"/>
                    <a:pt x="176" y="1200"/>
                    <a:pt x="337" y="1244"/>
                  </a:cubicBezTo>
                  <a:cubicBezTo>
                    <a:pt x="407" y="1265"/>
                    <a:pt x="475" y="1275"/>
                    <a:pt x="541" y="1275"/>
                  </a:cubicBezTo>
                  <a:cubicBezTo>
                    <a:pt x="656" y="1275"/>
                    <a:pt x="767" y="1246"/>
                    <a:pt x="879" y="1200"/>
                  </a:cubicBezTo>
                  <a:lnTo>
                    <a:pt x="879" y="1200"/>
                  </a:lnTo>
                  <a:cubicBezTo>
                    <a:pt x="732" y="1273"/>
                    <a:pt x="732" y="1507"/>
                    <a:pt x="849" y="1595"/>
                  </a:cubicBezTo>
                  <a:cubicBezTo>
                    <a:pt x="906" y="1639"/>
                    <a:pt x="973" y="1659"/>
                    <a:pt x="1041" y="1659"/>
                  </a:cubicBezTo>
                  <a:cubicBezTo>
                    <a:pt x="1131" y="1659"/>
                    <a:pt x="1222" y="1624"/>
                    <a:pt x="1288" y="1566"/>
                  </a:cubicBezTo>
                  <a:cubicBezTo>
                    <a:pt x="1406" y="1449"/>
                    <a:pt x="1479" y="1288"/>
                    <a:pt x="1508" y="1141"/>
                  </a:cubicBezTo>
                  <a:cubicBezTo>
                    <a:pt x="1684" y="1932"/>
                    <a:pt x="1859" y="2737"/>
                    <a:pt x="2313" y="3410"/>
                  </a:cubicBezTo>
                  <a:cubicBezTo>
                    <a:pt x="2715" y="4012"/>
                    <a:pt x="3409" y="4492"/>
                    <a:pt x="4141" y="4492"/>
                  </a:cubicBezTo>
                  <a:cubicBezTo>
                    <a:pt x="4209" y="4492"/>
                    <a:pt x="4279" y="4488"/>
                    <a:pt x="4348" y="4479"/>
                  </a:cubicBezTo>
                  <a:lnTo>
                    <a:pt x="4992" y="4333"/>
                  </a:lnTo>
                  <a:cubicBezTo>
                    <a:pt x="5124" y="3118"/>
                    <a:pt x="5007" y="2181"/>
                    <a:pt x="4904" y="966"/>
                  </a:cubicBezTo>
                  <a:cubicBezTo>
                    <a:pt x="4875" y="746"/>
                    <a:pt x="4421" y="482"/>
                    <a:pt x="4275" y="321"/>
                  </a:cubicBezTo>
                  <a:cubicBezTo>
                    <a:pt x="4099" y="102"/>
                    <a:pt x="3763" y="43"/>
                    <a:pt x="3470" y="29"/>
                  </a:cubicBezTo>
                  <a:cubicBezTo>
                    <a:pt x="3240" y="10"/>
                    <a:pt x="3009" y="1"/>
                    <a:pt x="2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417824" y="2518837"/>
              <a:ext cx="73345" cy="80265"/>
            </a:xfrm>
            <a:custGeom>
              <a:avLst/>
              <a:gdLst/>
              <a:ahLst/>
              <a:cxnLst/>
              <a:rect l="l" t="t" r="r" b="b"/>
              <a:pathLst>
                <a:path w="1187" h="1299" extrusionOk="0">
                  <a:moveTo>
                    <a:pt x="59" y="47"/>
                  </a:moveTo>
                  <a:lnTo>
                    <a:pt x="31" y="110"/>
                  </a:lnTo>
                  <a:lnTo>
                    <a:pt x="31" y="110"/>
                  </a:lnTo>
                  <a:cubicBezTo>
                    <a:pt x="40" y="107"/>
                    <a:pt x="49" y="104"/>
                    <a:pt x="58" y="101"/>
                  </a:cubicBezTo>
                  <a:lnTo>
                    <a:pt x="58" y="101"/>
                  </a:lnTo>
                  <a:cubicBezTo>
                    <a:pt x="59" y="83"/>
                    <a:pt x="59" y="65"/>
                    <a:pt x="59" y="47"/>
                  </a:cubicBezTo>
                  <a:close/>
                  <a:moveTo>
                    <a:pt x="31" y="110"/>
                  </a:moveTo>
                  <a:cubicBezTo>
                    <a:pt x="21" y="113"/>
                    <a:pt x="11" y="117"/>
                    <a:pt x="1" y="120"/>
                  </a:cubicBezTo>
                  <a:lnTo>
                    <a:pt x="1" y="178"/>
                  </a:lnTo>
                  <a:lnTo>
                    <a:pt x="31" y="110"/>
                  </a:lnTo>
                  <a:close/>
                  <a:moveTo>
                    <a:pt x="605" y="1"/>
                  </a:moveTo>
                  <a:cubicBezTo>
                    <a:pt x="425" y="1"/>
                    <a:pt x="238" y="44"/>
                    <a:pt x="58" y="101"/>
                  </a:cubicBezTo>
                  <a:lnTo>
                    <a:pt x="58" y="101"/>
                  </a:lnTo>
                  <a:cubicBezTo>
                    <a:pt x="54" y="264"/>
                    <a:pt x="30" y="448"/>
                    <a:pt x="30" y="632"/>
                  </a:cubicBezTo>
                  <a:cubicBezTo>
                    <a:pt x="30" y="852"/>
                    <a:pt x="30" y="1086"/>
                    <a:pt x="206" y="1218"/>
                  </a:cubicBezTo>
                  <a:cubicBezTo>
                    <a:pt x="269" y="1273"/>
                    <a:pt x="354" y="1299"/>
                    <a:pt x="442" y="1299"/>
                  </a:cubicBezTo>
                  <a:cubicBezTo>
                    <a:pt x="516" y="1299"/>
                    <a:pt x="593" y="1281"/>
                    <a:pt x="660" y="1247"/>
                  </a:cubicBezTo>
                  <a:cubicBezTo>
                    <a:pt x="806" y="1174"/>
                    <a:pt x="908" y="1057"/>
                    <a:pt x="1011" y="925"/>
                  </a:cubicBezTo>
                  <a:cubicBezTo>
                    <a:pt x="1099" y="779"/>
                    <a:pt x="1187" y="618"/>
                    <a:pt x="1172" y="427"/>
                  </a:cubicBezTo>
                  <a:cubicBezTo>
                    <a:pt x="1128" y="193"/>
                    <a:pt x="908" y="47"/>
                    <a:pt x="674" y="3"/>
                  </a:cubicBezTo>
                  <a:cubicBezTo>
                    <a:pt x="651" y="1"/>
                    <a:pt x="628" y="1"/>
                    <a:pt x="605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436856" y="2531566"/>
              <a:ext cx="25396" cy="43438"/>
            </a:xfrm>
            <a:custGeom>
              <a:avLst/>
              <a:gdLst/>
              <a:ahLst/>
              <a:cxnLst/>
              <a:rect l="l" t="t" r="r" b="b"/>
              <a:pathLst>
                <a:path w="411" h="703" extrusionOk="0">
                  <a:moveTo>
                    <a:pt x="256" y="0"/>
                  </a:moveTo>
                  <a:cubicBezTo>
                    <a:pt x="221" y="0"/>
                    <a:pt x="136" y="86"/>
                    <a:pt x="0" y="221"/>
                  </a:cubicBezTo>
                  <a:lnTo>
                    <a:pt x="7" y="228"/>
                  </a:lnTo>
                  <a:lnTo>
                    <a:pt x="7" y="228"/>
                  </a:lnTo>
                  <a:cubicBezTo>
                    <a:pt x="5" y="231"/>
                    <a:pt x="2" y="233"/>
                    <a:pt x="0" y="236"/>
                  </a:cubicBezTo>
                  <a:lnTo>
                    <a:pt x="59" y="295"/>
                  </a:lnTo>
                  <a:cubicBezTo>
                    <a:pt x="73" y="278"/>
                    <a:pt x="86" y="261"/>
                    <a:pt x="99" y="245"/>
                  </a:cubicBezTo>
                  <a:lnTo>
                    <a:pt x="99" y="245"/>
                  </a:lnTo>
                  <a:cubicBezTo>
                    <a:pt x="114" y="239"/>
                    <a:pt x="132" y="236"/>
                    <a:pt x="150" y="236"/>
                  </a:cubicBezTo>
                  <a:cubicBezTo>
                    <a:pt x="191" y="236"/>
                    <a:pt x="234" y="251"/>
                    <a:pt x="264" y="280"/>
                  </a:cubicBezTo>
                  <a:cubicBezTo>
                    <a:pt x="293" y="338"/>
                    <a:pt x="308" y="412"/>
                    <a:pt x="278" y="456"/>
                  </a:cubicBezTo>
                  <a:cubicBezTo>
                    <a:pt x="264" y="514"/>
                    <a:pt x="205" y="558"/>
                    <a:pt x="161" y="587"/>
                  </a:cubicBezTo>
                  <a:cubicBezTo>
                    <a:pt x="73" y="675"/>
                    <a:pt x="0" y="675"/>
                    <a:pt x="0" y="675"/>
                  </a:cubicBezTo>
                  <a:cubicBezTo>
                    <a:pt x="0" y="691"/>
                    <a:pt x="22" y="703"/>
                    <a:pt x="64" y="703"/>
                  </a:cubicBezTo>
                  <a:cubicBezTo>
                    <a:pt x="98" y="703"/>
                    <a:pt x="146" y="695"/>
                    <a:pt x="205" y="675"/>
                  </a:cubicBezTo>
                  <a:cubicBezTo>
                    <a:pt x="264" y="661"/>
                    <a:pt x="337" y="602"/>
                    <a:pt x="366" y="529"/>
                  </a:cubicBezTo>
                  <a:cubicBezTo>
                    <a:pt x="410" y="456"/>
                    <a:pt x="410" y="338"/>
                    <a:pt x="337" y="236"/>
                  </a:cubicBezTo>
                  <a:cubicBezTo>
                    <a:pt x="288" y="187"/>
                    <a:pt x="225" y="165"/>
                    <a:pt x="165" y="165"/>
                  </a:cubicBezTo>
                  <a:cubicBezTo>
                    <a:pt x="164" y="165"/>
                    <a:pt x="163" y="165"/>
                    <a:pt x="163" y="165"/>
                  </a:cubicBezTo>
                  <a:lnTo>
                    <a:pt x="163" y="165"/>
                  </a:lnTo>
                  <a:cubicBezTo>
                    <a:pt x="234" y="73"/>
                    <a:pt x="274" y="12"/>
                    <a:pt x="264" y="2"/>
                  </a:cubicBezTo>
                  <a:cubicBezTo>
                    <a:pt x="262" y="1"/>
                    <a:pt x="25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359060" y="2509939"/>
              <a:ext cx="5499" cy="16436"/>
            </a:xfrm>
            <a:custGeom>
              <a:avLst/>
              <a:gdLst/>
              <a:ahLst/>
              <a:cxnLst/>
              <a:rect l="l" t="t" r="r" b="b"/>
              <a:pathLst>
                <a:path w="89" h="266" extrusionOk="0">
                  <a:moveTo>
                    <a:pt x="29" y="0"/>
                  </a:moveTo>
                  <a:cubicBezTo>
                    <a:pt x="15" y="0"/>
                    <a:pt x="0" y="59"/>
                    <a:pt x="0" y="132"/>
                  </a:cubicBezTo>
                  <a:cubicBezTo>
                    <a:pt x="0" y="199"/>
                    <a:pt x="25" y="266"/>
                    <a:pt x="51" y="266"/>
                  </a:cubicBezTo>
                  <a:cubicBezTo>
                    <a:pt x="54" y="266"/>
                    <a:pt x="56" y="265"/>
                    <a:pt x="59" y="264"/>
                  </a:cubicBezTo>
                  <a:cubicBezTo>
                    <a:pt x="73" y="264"/>
                    <a:pt x="88" y="205"/>
                    <a:pt x="88" y="132"/>
                  </a:cubicBezTo>
                  <a:cubicBezTo>
                    <a:pt x="88" y="59"/>
                    <a:pt x="73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446805" y="2803946"/>
              <a:ext cx="446000" cy="1024046"/>
            </a:xfrm>
            <a:custGeom>
              <a:avLst/>
              <a:gdLst/>
              <a:ahLst/>
              <a:cxnLst/>
              <a:rect l="l" t="t" r="r" b="b"/>
              <a:pathLst>
                <a:path w="7218" h="16573" extrusionOk="0">
                  <a:moveTo>
                    <a:pt x="2152" y="0"/>
                  </a:moveTo>
                  <a:lnTo>
                    <a:pt x="0" y="16382"/>
                  </a:lnTo>
                  <a:lnTo>
                    <a:pt x="5051" y="16572"/>
                  </a:lnTo>
                  <a:lnTo>
                    <a:pt x="7218" y="205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084948" y="3742013"/>
              <a:ext cx="597077" cy="86012"/>
            </a:xfrm>
            <a:custGeom>
              <a:avLst/>
              <a:gdLst/>
              <a:ahLst/>
              <a:cxnLst/>
              <a:rect l="l" t="t" r="r" b="b"/>
              <a:pathLst>
                <a:path w="9663" h="1392" extrusionOk="0">
                  <a:moveTo>
                    <a:pt x="0" y="0"/>
                  </a:moveTo>
                  <a:lnTo>
                    <a:pt x="191" y="908"/>
                  </a:lnTo>
                  <a:lnTo>
                    <a:pt x="9428" y="1391"/>
                  </a:lnTo>
                  <a:lnTo>
                    <a:pt x="9663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132899" y="3787245"/>
              <a:ext cx="28980" cy="706507"/>
            </a:xfrm>
            <a:custGeom>
              <a:avLst/>
              <a:gdLst/>
              <a:ahLst/>
              <a:cxnLst/>
              <a:rect l="l" t="t" r="r" b="b"/>
              <a:pathLst>
                <a:path w="469" h="11434" extrusionOk="0">
                  <a:moveTo>
                    <a:pt x="0" y="0"/>
                  </a:moveTo>
                  <a:lnTo>
                    <a:pt x="88" y="11434"/>
                  </a:lnTo>
                  <a:lnTo>
                    <a:pt x="425" y="11419"/>
                  </a:lnTo>
                  <a:lnTo>
                    <a:pt x="46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147359" y="3788172"/>
              <a:ext cx="552773" cy="499387"/>
            </a:xfrm>
            <a:custGeom>
              <a:avLst/>
              <a:gdLst/>
              <a:ahLst/>
              <a:cxnLst/>
              <a:rect l="l" t="t" r="r" b="b"/>
              <a:pathLst>
                <a:path w="8946" h="8082" extrusionOk="0">
                  <a:moveTo>
                    <a:pt x="235" y="0"/>
                  </a:moveTo>
                  <a:lnTo>
                    <a:pt x="1" y="205"/>
                  </a:lnTo>
                  <a:lnTo>
                    <a:pt x="8945" y="8081"/>
                  </a:lnTo>
                  <a:lnTo>
                    <a:pt x="8945" y="758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142848" y="3808069"/>
              <a:ext cx="587129" cy="432406"/>
            </a:xfrm>
            <a:custGeom>
              <a:avLst/>
              <a:gdLst/>
              <a:ahLst/>
              <a:cxnLst/>
              <a:rect l="l" t="t" r="r" b="b"/>
              <a:pathLst>
                <a:path w="9502" h="6998" extrusionOk="0">
                  <a:moveTo>
                    <a:pt x="9209" y="0"/>
                  </a:moveTo>
                  <a:lnTo>
                    <a:pt x="0" y="6720"/>
                  </a:lnTo>
                  <a:lnTo>
                    <a:pt x="74" y="6998"/>
                  </a:lnTo>
                  <a:lnTo>
                    <a:pt x="9443" y="425"/>
                  </a:lnTo>
                  <a:cubicBezTo>
                    <a:pt x="9501" y="366"/>
                    <a:pt x="9501" y="278"/>
                    <a:pt x="9443" y="220"/>
                  </a:cubicBezTo>
                  <a:lnTo>
                    <a:pt x="9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3708632" y="2702545"/>
              <a:ext cx="199952" cy="239066"/>
            </a:xfrm>
            <a:custGeom>
              <a:avLst/>
              <a:gdLst/>
              <a:ahLst/>
              <a:cxnLst/>
              <a:rect l="l" t="t" r="r" b="b"/>
              <a:pathLst>
                <a:path w="3236" h="3869" extrusionOk="0">
                  <a:moveTo>
                    <a:pt x="1037" y="1"/>
                  </a:moveTo>
                  <a:cubicBezTo>
                    <a:pt x="1007" y="1"/>
                    <a:pt x="983" y="10"/>
                    <a:pt x="967" y="31"/>
                  </a:cubicBezTo>
                  <a:cubicBezTo>
                    <a:pt x="791" y="309"/>
                    <a:pt x="1874" y="1436"/>
                    <a:pt x="1874" y="1436"/>
                  </a:cubicBezTo>
                  <a:cubicBezTo>
                    <a:pt x="1874" y="1436"/>
                    <a:pt x="943" y="600"/>
                    <a:pt x="601" y="600"/>
                  </a:cubicBezTo>
                  <a:cubicBezTo>
                    <a:pt x="564" y="600"/>
                    <a:pt x="534" y="610"/>
                    <a:pt x="513" y="631"/>
                  </a:cubicBezTo>
                  <a:cubicBezTo>
                    <a:pt x="293" y="851"/>
                    <a:pt x="1259" y="1832"/>
                    <a:pt x="1259" y="1832"/>
                  </a:cubicBezTo>
                  <a:cubicBezTo>
                    <a:pt x="1259" y="1832"/>
                    <a:pt x="450" y="1091"/>
                    <a:pt x="249" y="1091"/>
                  </a:cubicBezTo>
                  <a:cubicBezTo>
                    <a:pt x="224" y="1091"/>
                    <a:pt x="209" y="1103"/>
                    <a:pt x="205" y="1129"/>
                  </a:cubicBezTo>
                  <a:cubicBezTo>
                    <a:pt x="161" y="1363"/>
                    <a:pt x="747" y="2154"/>
                    <a:pt x="747" y="2154"/>
                  </a:cubicBezTo>
                  <a:cubicBezTo>
                    <a:pt x="747" y="2154"/>
                    <a:pt x="255" y="1651"/>
                    <a:pt x="94" y="1651"/>
                  </a:cubicBezTo>
                  <a:cubicBezTo>
                    <a:pt x="66" y="1651"/>
                    <a:pt x="49" y="1666"/>
                    <a:pt x="44" y="1700"/>
                  </a:cubicBezTo>
                  <a:cubicBezTo>
                    <a:pt x="0" y="1934"/>
                    <a:pt x="923" y="3808"/>
                    <a:pt x="923" y="3808"/>
                  </a:cubicBezTo>
                  <a:cubicBezTo>
                    <a:pt x="953" y="3850"/>
                    <a:pt x="1000" y="3868"/>
                    <a:pt x="1059" y="3868"/>
                  </a:cubicBezTo>
                  <a:cubicBezTo>
                    <a:pt x="1605" y="3868"/>
                    <a:pt x="3236" y="2285"/>
                    <a:pt x="3236" y="2285"/>
                  </a:cubicBezTo>
                  <a:cubicBezTo>
                    <a:pt x="3236" y="2285"/>
                    <a:pt x="3206" y="368"/>
                    <a:pt x="3060" y="324"/>
                  </a:cubicBezTo>
                  <a:cubicBezTo>
                    <a:pt x="3055" y="323"/>
                    <a:pt x="3049" y="322"/>
                    <a:pt x="3043" y="322"/>
                  </a:cubicBezTo>
                  <a:cubicBezTo>
                    <a:pt x="2888" y="322"/>
                    <a:pt x="2550" y="698"/>
                    <a:pt x="2606" y="1305"/>
                  </a:cubicBezTo>
                  <a:cubicBezTo>
                    <a:pt x="2606" y="1305"/>
                    <a:pt x="1389" y="1"/>
                    <a:pt x="1037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3765605" y="2788560"/>
              <a:ext cx="782509" cy="518542"/>
            </a:xfrm>
            <a:custGeom>
              <a:avLst/>
              <a:gdLst/>
              <a:ahLst/>
              <a:cxnLst/>
              <a:rect l="l" t="t" r="r" b="b"/>
              <a:pathLst>
                <a:path w="12664" h="8392" extrusionOk="0">
                  <a:moveTo>
                    <a:pt x="10117" y="0"/>
                  </a:moveTo>
                  <a:cubicBezTo>
                    <a:pt x="10117" y="0"/>
                    <a:pt x="6953" y="4771"/>
                    <a:pt x="5826" y="4771"/>
                  </a:cubicBezTo>
                  <a:cubicBezTo>
                    <a:pt x="5741" y="4771"/>
                    <a:pt x="5667" y="4744"/>
                    <a:pt x="5608" y="4685"/>
                  </a:cubicBezTo>
                  <a:cubicBezTo>
                    <a:pt x="3763" y="2840"/>
                    <a:pt x="2314" y="893"/>
                    <a:pt x="2314" y="893"/>
                  </a:cubicBezTo>
                  <a:lnTo>
                    <a:pt x="1" y="2416"/>
                  </a:lnTo>
                  <a:cubicBezTo>
                    <a:pt x="1" y="2416"/>
                    <a:pt x="2358" y="5578"/>
                    <a:pt x="2958" y="6354"/>
                  </a:cubicBezTo>
                  <a:cubicBezTo>
                    <a:pt x="3366" y="6882"/>
                    <a:pt x="4580" y="8391"/>
                    <a:pt x="6195" y="8391"/>
                  </a:cubicBezTo>
                  <a:cubicBezTo>
                    <a:pt x="6954" y="8391"/>
                    <a:pt x="7802" y="8057"/>
                    <a:pt x="8697" y="7130"/>
                  </a:cubicBezTo>
                  <a:cubicBezTo>
                    <a:pt x="11507" y="4246"/>
                    <a:pt x="12664" y="1830"/>
                    <a:pt x="12664" y="1830"/>
                  </a:cubicBezTo>
                  <a:lnTo>
                    <a:pt x="10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4239615" y="2755315"/>
              <a:ext cx="323903" cy="523547"/>
            </a:xfrm>
            <a:custGeom>
              <a:avLst/>
              <a:gdLst/>
              <a:ahLst/>
              <a:cxnLst/>
              <a:rect l="l" t="t" r="r" b="b"/>
              <a:pathLst>
                <a:path w="5242" h="8473" extrusionOk="0">
                  <a:moveTo>
                    <a:pt x="3624" y="0"/>
                  </a:moveTo>
                  <a:cubicBezTo>
                    <a:pt x="3438" y="0"/>
                    <a:pt x="3259" y="37"/>
                    <a:pt x="3104" y="99"/>
                  </a:cubicBezTo>
                  <a:cubicBezTo>
                    <a:pt x="2812" y="202"/>
                    <a:pt x="2563" y="392"/>
                    <a:pt x="2387" y="553"/>
                  </a:cubicBezTo>
                  <a:cubicBezTo>
                    <a:pt x="2197" y="743"/>
                    <a:pt x="2065" y="904"/>
                    <a:pt x="1948" y="1036"/>
                  </a:cubicBezTo>
                  <a:cubicBezTo>
                    <a:pt x="1816" y="1153"/>
                    <a:pt x="1743" y="1270"/>
                    <a:pt x="1699" y="1344"/>
                  </a:cubicBezTo>
                  <a:cubicBezTo>
                    <a:pt x="1640" y="1417"/>
                    <a:pt x="1626" y="1446"/>
                    <a:pt x="1626" y="1446"/>
                  </a:cubicBezTo>
                  <a:lnTo>
                    <a:pt x="1699" y="1373"/>
                  </a:lnTo>
                  <a:cubicBezTo>
                    <a:pt x="1743" y="1300"/>
                    <a:pt x="1831" y="1197"/>
                    <a:pt x="1948" y="1065"/>
                  </a:cubicBezTo>
                  <a:cubicBezTo>
                    <a:pt x="2080" y="919"/>
                    <a:pt x="2226" y="773"/>
                    <a:pt x="2402" y="612"/>
                  </a:cubicBezTo>
                  <a:cubicBezTo>
                    <a:pt x="2607" y="451"/>
                    <a:pt x="2826" y="275"/>
                    <a:pt x="3119" y="172"/>
                  </a:cubicBezTo>
                  <a:cubicBezTo>
                    <a:pt x="3267" y="126"/>
                    <a:pt x="3439" y="92"/>
                    <a:pt x="3616" y="92"/>
                  </a:cubicBezTo>
                  <a:cubicBezTo>
                    <a:pt x="3773" y="92"/>
                    <a:pt x="3934" y="118"/>
                    <a:pt x="4085" y="187"/>
                  </a:cubicBezTo>
                  <a:cubicBezTo>
                    <a:pt x="4437" y="319"/>
                    <a:pt x="4715" y="612"/>
                    <a:pt x="4890" y="978"/>
                  </a:cubicBezTo>
                  <a:cubicBezTo>
                    <a:pt x="5081" y="1344"/>
                    <a:pt x="5169" y="1783"/>
                    <a:pt x="5095" y="2222"/>
                  </a:cubicBezTo>
                  <a:cubicBezTo>
                    <a:pt x="5037" y="2661"/>
                    <a:pt x="4861" y="3100"/>
                    <a:pt x="4598" y="3496"/>
                  </a:cubicBezTo>
                  <a:cubicBezTo>
                    <a:pt x="4349" y="3905"/>
                    <a:pt x="4056" y="4271"/>
                    <a:pt x="3763" y="4623"/>
                  </a:cubicBezTo>
                  <a:cubicBezTo>
                    <a:pt x="3470" y="4960"/>
                    <a:pt x="3178" y="5296"/>
                    <a:pt x="2899" y="5604"/>
                  </a:cubicBezTo>
                  <a:cubicBezTo>
                    <a:pt x="2343" y="6233"/>
                    <a:pt x="1831" y="6760"/>
                    <a:pt x="1377" y="7199"/>
                  </a:cubicBezTo>
                  <a:cubicBezTo>
                    <a:pt x="938" y="7639"/>
                    <a:pt x="557" y="7961"/>
                    <a:pt x="294" y="8209"/>
                  </a:cubicBezTo>
                  <a:cubicBezTo>
                    <a:pt x="191" y="8312"/>
                    <a:pt x="74" y="8400"/>
                    <a:pt x="1" y="8473"/>
                  </a:cubicBezTo>
                  <a:cubicBezTo>
                    <a:pt x="74" y="8429"/>
                    <a:pt x="191" y="8327"/>
                    <a:pt x="323" y="8224"/>
                  </a:cubicBezTo>
                  <a:cubicBezTo>
                    <a:pt x="586" y="8005"/>
                    <a:pt x="982" y="7668"/>
                    <a:pt x="1435" y="7229"/>
                  </a:cubicBezTo>
                  <a:cubicBezTo>
                    <a:pt x="1889" y="6789"/>
                    <a:pt x="2416" y="6262"/>
                    <a:pt x="2973" y="5648"/>
                  </a:cubicBezTo>
                  <a:cubicBezTo>
                    <a:pt x="3251" y="5325"/>
                    <a:pt x="3544" y="5003"/>
                    <a:pt x="3836" y="4652"/>
                  </a:cubicBezTo>
                  <a:cubicBezTo>
                    <a:pt x="4129" y="4301"/>
                    <a:pt x="4422" y="3964"/>
                    <a:pt x="4671" y="3539"/>
                  </a:cubicBezTo>
                  <a:cubicBezTo>
                    <a:pt x="4934" y="3115"/>
                    <a:pt x="5110" y="2676"/>
                    <a:pt x="5183" y="2222"/>
                  </a:cubicBezTo>
                  <a:cubicBezTo>
                    <a:pt x="5242" y="1768"/>
                    <a:pt x="5169" y="1300"/>
                    <a:pt x="4964" y="919"/>
                  </a:cubicBezTo>
                  <a:cubicBezTo>
                    <a:pt x="4788" y="553"/>
                    <a:pt x="4495" y="246"/>
                    <a:pt x="4129" y="99"/>
                  </a:cubicBezTo>
                  <a:cubicBezTo>
                    <a:pt x="3963" y="30"/>
                    <a:pt x="3791" y="0"/>
                    <a:pt x="3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3798169" y="2892556"/>
              <a:ext cx="140263" cy="89657"/>
            </a:xfrm>
            <a:custGeom>
              <a:avLst/>
              <a:gdLst/>
              <a:ahLst/>
              <a:cxnLst/>
              <a:rect l="l" t="t" r="r" b="b"/>
              <a:pathLst>
                <a:path w="2270" h="1451" extrusionOk="0">
                  <a:moveTo>
                    <a:pt x="2268" y="0"/>
                  </a:moveTo>
                  <a:cubicBezTo>
                    <a:pt x="2234" y="0"/>
                    <a:pt x="1745" y="332"/>
                    <a:pt x="1157" y="733"/>
                  </a:cubicBezTo>
                  <a:cubicBezTo>
                    <a:pt x="528" y="1128"/>
                    <a:pt x="1" y="1421"/>
                    <a:pt x="15" y="1450"/>
                  </a:cubicBezTo>
                  <a:cubicBezTo>
                    <a:pt x="30" y="1450"/>
                    <a:pt x="162" y="1392"/>
                    <a:pt x="381" y="1275"/>
                  </a:cubicBezTo>
                  <a:cubicBezTo>
                    <a:pt x="601" y="1172"/>
                    <a:pt x="894" y="996"/>
                    <a:pt x="1201" y="806"/>
                  </a:cubicBezTo>
                  <a:cubicBezTo>
                    <a:pt x="1523" y="601"/>
                    <a:pt x="1787" y="396"/>
                    <a:pt x="1977" y="250"/>
                  </a:cubicBezTo>
                  <a:cubicBezTo>
                    <a:pt x="2153" y="103"/>
                    <a:pt x="2270" y="16"/>
                    <a:pt x="2270" y="1"/>
                  </a:cubicBezTo>
                  <a:cubicBezTo>
                    <a:pt x="2270" y="1"/>
                    <a:pt x="2269" y="0"/>
                    <a:pt x="2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3886842" y="2867715"/>
              <a:ext cx="25396" cy="22677"/>
            </a:xfrm>
            <a:custGeom>
              <a:avLst/>
              <a:gdLst/>
              <a:ahLst/>
              <a:cxnLst/>
              <a:rect l="l" t="t" r="r" b="b"/>
              <a:pathLst>
                <a:path w="411" h="367" extrusionOk="0">
                  <a:moveTo>
                    <a:pt x="222" y="49"/>
                  </a:moveTo>
                  <a:cubicBezTo>
                    <a:pt x="226" y="50"/>
                    <a:pt x="230" y="51"/>
                    <a:pt x="235" y="52"/>
                  </a:cubicBezTo>
                  <a:cubicBezTo>
                    <a:pt x="264" y="95"/>
                    <a:pt x="308" y="125"/>
                    <a:pt x="308" y="169"/>
                  </a:cubicBezTo>
                  <a:cubicBezTo>
                    <a:pt x="308" y="198"/>
                    <a:pt x="264" y="242"/>
                    <a:pt x="205" y="257"/>
                  </a:cubicBezTo>
                  <a:cubicBezTo>
                    <a:pt x="147" y="257"/>
                    <a:pt x="118" y="242"/>
                    <a:pt x="103" y="198"/>
                  </a:cubicBezTo>
                  <a:cubicBezTo>
                    <a:pt x="74" y="169"/>
                    <a:pt x="118" y="125"/>
                    <a:pt x="132" y="95"/>
                  </a:cubicBezTo>
                  <a:cubicBezTo>
                    <a:pt x="162" y="66"/>
                    <a:pt x="196" y="55"/>
                    <a:pt x="222" y="49"/>
                  </a:cubicBezTo>
                  <a:close/>
                  <a:moveTo>
                    <a:pt x="187" y="0"/>
                  </a:moveTo>
                  <a:cubicBezTo>
                    <a:pt x="165" y="0"/>
                    <a:pt x="147" y="8"/>
                    <a:pt x="132" y="22"/>
                  </a:cubicBezTo>
                  <a:cubicBezTo>
                    <a:pt x="103" y="37"/>
                    <a:pt x="103" y="52"/>
                    <a:pt x="103" y="52"/>
                  </a:cubicBezTo>
                  <a:cubicBezTo>
                    <a:pt x="59" y="95"/>
                    <a:pt x="0" y="139"/>
                    <a:pt x="30" y="242"/>
                  </a:cubicBezTo>
                  <a:cubicBezTo>
                    <a:pt x="30" y="314"/>
                    <a:pt x="99" y="367"/>
                    <a:pt x="181" y="367"/>
                  </a:cubicBezTo>
                  <a:cubicBezTo>
                    <a:pt x="198" y="367"/>
                    <a:pt x="216" y="364"/>
                    <a:pt x="235" y="359"/>
                  </a:cubicBezTo>
                  <a:cubicBezTo>
                    <a:pt x="322" y="344"/>
                    <a:pt x="410" y="271"/>
                    <a:pt x="396" y="183"/>
                  </a:cubicBezTo>
                  <a:cubicBezTo>
                    <a:pt x="381" y="95"/>
                    <a:pt x="322" y="37"/>
                    <a:pt x="264" y="22"/>
                  </a:cubicBezTo>
                  <a:cubicBezTo>
                    <a:pt x="235" y="8"/>
                    <a:pt x="209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4389770" y="3082567"/>
              <a:ext cx="45292" cy="372717"/>
            </a:xfrm>
            <a:custGeom>
              <a:avLst/>
              <a:gdLst/>
              <a:ahLst/>
              <a:cxnLst/>
              <a:rect l="l" t="t" r="r" b="b"/>
              <a:pathLst>
                <a:path w="733" h="6032" extrusionOk="0">
                  <a:moveTo>
                    <a:pt x="733" y="0"/>
                  </a:moveTo>
                  <a:lnTo>
                    <a:pt x="733" y="0"/>
                  </a:lnTo>
                  <a:cubicBezTo>
                    <a:pt x="733" y="0"/>
                    <a:pt x="704" y="88"/>
                    <a:pt x="674" y="234"/>
                  </a:cubicBezTo>
                  <a:cubicBezTo>
                    <a:pt x="630" y="381"/>
                    <a:pt x="601" y="600"/>
                    <a:pt x="557" y="879"/>
                  </a:cubicBezTo>
                  <a:cubicBezTo>
                    <a:pt x="484" y="1406"/>
                    <a:pt x="382" y="2152"/>
                    <a:pt x="264" y="3001"/>
                  </a:cubicBezTo>
                  <a:cubicBezTo>
                    <a:pt x="177" y="3836"/>
                    <a:pt x="103" y="4597"/>
                    <a:pt x="45" y="5139"/>
                  </a:cubicBezTo>
                  <a:cubicBezTo>
                    <a:pt x="16" y="5417"/>
                    <a:pt x="1" y="5651"/>
                    <a:pt x="1" y="5797"/>
                  </a:cubicBezTo>
                  <a:lnTo>
                    <a:pt x="1" y="6032"/>
                  </a:lnTo>
                  <a:cubicBezTo>
                    <a:pt x="16" y="6032"/>
                    <a:pt x="16" y="5944"/>
                    <a:pt x="30" y="5783"/>
                  </a:cubicBezTo>
                  <a:cubicBezTo>
                    <a:pt x="45" y="5622"/>
                    <a:pt x="74" y="5402"/>
                    <a:pt x="103" y="5139"/>
                  </a:cubicBezTo>
                  <a:cubicBezTo>
                    <a:pt x="177" y="4568"/>
                    <a:pt x="264" y="3821"/>
                    <a:pt x="367" y="3001"/>
                  </a:cubicBezTo>
                  <a:cubicBezTo>
                    <a:pt x="469" y="2182"/>
                    <a:pt x="557" y="1450"/>
                    <a:pt x="630" y="879"/>
                  </a:cubicBezTo>
                  <a:cubicBezTo>
                    <a:pt x="660" y="615"/>
                    <a:pt x="689" y="395"/>
                    <a:pt x="704" y="234"/>
                  </a:cubicBezTo>
                  <a:cubicBezTo>
                    <a:pt x="733" y="88"/>
                    <a:pt x="733" y="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492037" y="2729177"/>
              <a:ext cx="194515" cy="38928"/>
            </a:xfrm>
            <a:custGeom>
              <a:avLst/>
              <a:gdLst/>
              <a:ahLst/>
              <a:cxnLst/>
              <a:rect l="l" t="t" r="r" b="b"/>
              <a:pathLst>
                <a:path w="3148" h="630" extrusionOk="0">
                  <a:moveTo>
                    <a:pt x="1911" y="0"/>
                  </a:moveTo>
                  <a:cubicBezTo>
                    <a:pt x="1786" y="0"/>
                    <a:pt x="1656" y="7"/>
                    <a:pt x="1523" y="24"/>
                  </a:cubicBezTo>
                  <a:cubicBezTo>
                    <a:pt x="1069" y="83"/>
                    <a:pt x="659" y="215"/>
                    <a:pt x="410" y="347"/>
                  </a:cubicBezTo>
                  <a:cubicBezTo>
                    <a:pt x="264" y="434"/>
                    <a:pt x="176" y="478"/>
                    <a:pt x="103" y="537"/>
                  </a:cubicBezTo>
                  <a:lnTo>
                    <a:pt x="0" y="625"/>
                  </a:lnTo>
                  <a:cubicBezTo>
                    <a:pt x="4" y="628"/>
                    <a:pt x="9" y="630"/>
                    <a:pt x="15" y="630"/>
                  </a:cubicBezTo>
                  <a:cubicBezTo>
                    <a:pt x="65" y="630"/>
                    <a:pt x="207" y="538"/>
                    <a:pt x="439" y="434"/>
                  </a:cubicBezTo>
                  <a:cubicBezTo>
                    <a:pt x="718" y="303"/>
                    <a:pt x="1098" y="171"/>
                    <a:pt x="1537" y="112"/>
                  </a:cubicBezTo>
                  <a:cubicBezTo>
                    <a:pt x="1684" y="98"/>
                    <a:pt x="1827" y="91"/>
                    <a:pt x="1964" y="91"/>
                  </a:cubicBezTo>
                  <a:cubicBezTo>
                    <a:pt x="2237" y="91"/>
                    <a:pt x="2484" y="117"/>
                    <a:pt x="2679" y="156"/>
                  </a:cubicBezTo>
                  <a:cubicBezTo>
                    <a:pt x="2934" y="207"/>
                    <a:pt x="3099" y="247"/>
                    <a:pt x="3139" y="247"/>
                  </a:cubicBezTo>
                  <a:cubicBezTo>
                    <a:pt x="3145" y="247"/>
                    <a:pt x="3148" y="246"/>
                    <a:pt x="3148" y="244"/>
                  </a:cubicBezTo>
                  <a:cubicBezTo>
                    <a:pt x="3148" y="229"/>
                    <a:pt x="3118" y="215"/>
                    <a:pt x="3031" y="185"/>
                  </a:cubicBezTo>
                  <a:cubicBezTo>
                    <a:pt x="2957" y="156"/>
                    <a:pt x="2840" y="112"/>
                    <a:pt x="2694" y="83"/>
                  </a:cubicBezTo>
                  <a:cubicBezTo>
                    <a:pt x="2487" y="42"/>
                    <a:pt x="2214" y="0"/>
                    <a:pt x="1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1"/>
          <p:cNvGrpSpPr/>
          <p:nvPr/>
        </p:nvGrpSpPr>
        <p:grpSpPr>
          <a:xfrm>
            <a:off x="727536" y="1777825"/>
            <a:ext cx="1360539" cy="2732567"/>
            <a:chOff x="727536" y="1777825"/>
            <a:chExt cx="1360539" cy="2732567"/>
          </a:xfrm>
        </p:grpSpPr>
        <p:sp>
          <p:nvSpPr>
            <p:cNvPr id="476" name="Google Shape;476;p31"/>
            <p:cNvSpPr/>
            <p:nvPr/>
          </p:nvSpPr>
          <p:spPr>
            <a:xfrm>
              <a:off x="1890840" y="2861845"/>
              <a:ext cx="197234" cy="123271"/>
            </a:xfrm>
            <a:custGeom>
              <a:avLst/>
              <a:gdLst/>
              <a:ahLst/>
              <a:cxnLst/>
              <a:rect l="l" t="t" r="r" b="b"/>
              <a:pathLst>
                <a:path w="3192" h="1995" extrusionOk="0">
                  <a:moveTo>
                    <a:pt x="1538" y="0"/>
                  </a:moveTo>
                  <a:lnTo>
                    <a:pt x="44" y="527"/>
                  </a:lnTo>
                  <a:cubicBezTo>
                    <a:pt x="44" y="527"/>
                    <a:pt x="0" y="952"/>
                    <a:pt x="44" y="1186"/>
                  </a:cubicBezTo>
                  <a:cubicBezTo>
                    <a:pt x="118" y="1449"/>
                    <a:pt x="776" y="1537"/>
                    <a:pt x="776" y="1537"/>
                  </a:cubicBezTo>
                  <a:cubicBezTo>
                    <a:pt x="776" y="1537"/>
                    <a:pt x="615" y="1611"/>
                    <a:pt x="557" y="1889"/>
                  </a:cubicBezTo>
                  <a:cubicBezTo>
                    <a:pt x="546" y="1964"/>
                    <a:pt x="583" y="1994"/>
                    <a:pt x="651" y="1994"/>
                  </a:cubicBezTo>
                  <a:cubicBezTo>
                    <a:pt x="850" y="1994"/>
                    <a:pt x="1309" y="1733"/>
                    <a:pt x="1582" y="1537"/>
                  </a:cubicBezTo>
                  <a:cubicBezTo>
                    <a:pt x="1977" y="1303"/>
                    <a:pt x="1991" y="732"/>
                    <a:pt x="1991" y="732"/>
                  </a:cubicBezTo>
                  <a:cubicBezTo>
                    <a:pt x="1991" y="732"/>
                    <a:pt x="2701" y="1326"/>
                    <a:pt x="2957" y="1326"/>
                  </a:cubicBezTo>
                  <a:cubicBezTo>
                    <a:pt x="2974" y="1326"/>
                    <a:pt x="2989" y="1323"/>
                    <a:pt x="3002" y="1318"/>
                  </a:cubicBezTo>
                  <a:cubicBezTo>
                    <a:pt x="3192" y="1230"/>
                    <a:pt x="1977" y="88"/>
                    <a:pt x="1977" y="88"/>
                  </a:cubicBezTo>
                  <a:lnTo>
                    <a:pt x="1538" y="0"/>
                  </a:ln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1249497" y="2814327"/>
              <a:ext cx="266871" cy="203351"/>
            </a:xfrm>
            <a:custGeom>
              <a:avLst/>
              <a:gdLst/>
              <a:ahLst/>
              <a:cxnLst/>
              <a:rect l="l" t="t" r="r" b="b"/>
              <a:pathLst>
                <a:path w="4319" h="3291" extrusionOk="0">
                  <a:moveTo>
                    <a:pt x="3153" y="0"/>
                  </a:moveTo>
                  <a:cubicBezTo>
                    <a:pt x="2756" y="0"/>
                    <a:pt x="1318" y="389"/>
                    <a:pt x="1318" y="389"/>
                  </a:cubicBezTo>
                  <a:cubicBezTo>
                    <a:pt x="1318" y="389"/>
                    <a:pt x="0" y="2863"/>
                    <a:pt x="512" y="3009"/>
                  </a:cubicBezTo>
                  <a:cubicBezTo>
                    <a:pt x="512" y="3009"/>
                    <a:pt x="2089" y="3291"/>
                    <a:pt x="2625" y="3291"/>
                  </a:cubicBezTo>
                  <a:cubicBezTo>
                    <a:pt x="2700" y="3291"/>
                    <a:pt x="2755" y="3285"/>
                    <a:pt x="2782" y="3273"/>
                  </a:cubicBezTo>
                  <a:cubicBezTo>
                    <a:pt x="3001" y="3185"/>
                    <a:pt x="2138" y="2731"/>
                    <a:pt x="2137" y="2731"/>
                  </a:cubicBezTo>
                  <a:lnTo>
                    <a:pt x="2137" y="2731"/>
                  </a:lnTo>
                  <a:cubicBezTo>
                    <a:pt x="2138" y="2731"/>
                    <a:pt x="2840" y="2980"/>
                    <a:pt x="3159" y="2980"/>
                  </a:cubicBezTo>
                  <a:cubicBezTo>
                    <a:pt x="3202" y="2980"/>
                    <a:pt x="3238" y="2976"/>
                    <a:pt x="3265" y="2965"/>
                  </a:cubicBezTo>
                  <a:cubicBezTo>
                    <a:pt x="3484" y="2877"/>
                    <a:pt x="2299" y="2145"/>
                    <a:pt x="2298" y="2145"/>
                  </a:cubicBezTo>
                  <a:lnTo>
                    <a:pt x="2298" y="2145"/>
                  </a:lnTo>
                  <a:cubicBezTo>
                    <a:pt x="2299" y="2145"/>
                    <a:pt x="3142" y="2603"/>
                    <a:pt x="3508" y="2603"/>
                  </a:cubicBezTo>
                  <a:cubicBezTo>
                    <a:pt x="3581" y="2603"/>
                    <a:pt x="3636" y="2584"/>
                    <a:pt x="3660" y="2541"/>
                  </a:cubicBezTo>
                  <a:cubicBezTo>
                    <a:pt x="3806" y="2277"/>
                    <a:pt x="2504" y="1472"/>
                    <a:pt x="2503" y="1472"/>
                  </a:cubicBezTo>
                  <a:lnTo>
                    <a:pt x="2503" y="1472"/>
                  </a:lnTo>
                  <a:cubicBezTo>
                    <a:pt x="2504" y="1472"/>
                    <a:pt x="3513" y="1998"/>
                    <a:pt x="3945" y="1998"/>
                  </a:cubicBezTo>
                  <a:cubicBezTo>
                    <a:pt x="4023" y="1998"/>
                    <a:pt x="4082" y="1981"/>
                    <a:pt x="4114" y="1940"/>
                  </a:cubicBezTo>
                  <a:cubicBezTo>
                    <a:pt x="4319" y="1691"/>
                    <a:pt x="2445" y="740"/>
                    <a:pt x="2445" y="740"/>
                  </a:cubicBezTo>
                  <a:cubicBezTo>
                    <a:pt x="3074" y="608"/>
                    <a:pt x="3352" y="154"/>
                    <a:pt x="3250" y="23"/>
                  </a:cubicBezTo>
                  <a:cubicBezTo>
                    <a:pt x="3240" y="7"/>
                    <a:pt x="3205" y="0"/>
                    <a:pt x="3153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727536" y="2241266"/>
              <a:ext cx="603379" cy="761685"/>
            </a:xfrm>
            <a:custGeom>
              <a:avLst/>
              <a:gdLst/>
              <a:ahLst/>
              <a:cxnLst/>
              <a:rect l="l" t="t" r="r" b="b"/>
              <a:pathLst>
                <a:path w="9765" h="12327" extrusionOk="0">
                  <a:moveTo>
                    <a:pt x="6002" y="0"/>
                  </a:moveTo>
                  <a:cubicBezTo>
                    <a:pt x="6002" y="0"/>
                    <a:pt x="4011" y="1757"/>
                    <a:pt x="2006" y="5256"/>
                  </a:cubicBezTo>
                  <a:cubicBezTo>
                    <a:pt x="0" y="8726"/>
                    <a:pt x="3426" y="10190"/>
                    <a:pt x="4348" y="10556"/>
                  </a:cubicBezTo>
                  <a:cubicBezTo>
                    <a:pt x="5256" y="10922"/>
                    <a:pt x="8945" y="12327"/>
                    <a:pt x="8945" y="12327"/>
                  </a:cubicBezTo>
                  <a:lnTo>
                    <a:pt x="9765" y="9677"/>
                  </a:lnTo>
                  <a:cubicBezTo>
                    <a:pt x="9765" y="9677"/>
                    <a:pt x="7510" y="8799"/>
                    <a:pt x="5226" y="7540"/>
                  </a:cubicBezTo>
                  <a:cubicBezTo>
                    <a:pt x="4187" y="6954"/>
                    <a:pt x="7861" y="2694"/>
                    <a:pt x="7861" y="2694"/>
                  </a:cubicBezTo>
                  <a:lnTo>
                    <a:pt x="60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026920" y="1965364"/>
              <a:ext cx="323347" cy="346086"/>
            </a:xfrm>
            <a:custGeom>
              <a:avLst/>
              <a:gdLst/>
              <a:ahLst/>
              <a:cxnLst/>
              <a:rect l="l" t="t" r="r" b="b"/>
              <a:pathLst>
                <a:path w="5233" h="5601" extrusionOk="0">
                  <a:moveTo>
                    <a:pt x="3690" y="0"/>
                  </a:moveTo>
                  <a:lnTo>
                    <a:pt x="3675" y="74"/>
                  </a:lnTo>
                  <a:cubicBezTo>
                    <a:pt x="3713" y="98"/>
                    <a:pt x="3750" y="123"/>
                    <a:pt x="3786" y="149"/>
                  </a:cubicBezTo>
                  <a:lnTo>
                    <a:pt x="3786" y="149"/>
                  </a:lnTo>
                  <a:cubicBezTo>
                    <a:pt x="3767" y="93"/>
                    <a:pt x="3736" y="43"/>
                    <a:pt x="3690" y="0"/>
                  </a:cubicBezTo>
                  <a:close/>
                  <a:moveTo>
                    <a:pt x="3786" y="149"/>
                  </a:moveTo>
                  <a:cubicBezTo>
                    <a:pt x="3844" y="323"/>
                    <a:pt x="3776" y="540"/>
                    <a:pt x="3631" y="674"/>
                  </a:cubicBezTo>
                  <a:cubicBezTo>
                    <a:pt x="3456" y="864"/>
                    <a:pt x="3192" y="908"/>
                    <a:pt x="2943" y="937"/>
                  </a:cubicBezTo>
                  <a:cubicBezTo>
                    <a:pt x="2680" y="952"/>
                    <a:pt x="2446" y="937"/>
                    <a:pt x="2197" y="1011"/>
                  </a:cubicBezTo>
                  <a:cubicBezTo>
                    <a:pt x="1494" y="1186"/>
                    <a:pt x="1055" y="2050"/>
                    <a:pt x="1348" y="2709"/>
                  </a:cubicBezTo>
                  <a:cubicBezTo>
                    <a:pt x="1307" y="2704"/>
                    <a:pt x="1266" y="2701"/>
                    <a:pt x="1226" y="2701"/>
                  </a:cubicBezTo>
                  <a:cubicBezTo>
                    <a:pt x="689" y="2701"/>
                    <a:pt x="212" y="3144"/>
                    <a:pt x="103" y="3675"/>
                  </a:cubicBezTo>
                  <a:cubicBezTo>
                    <a:pt x="1" y="4246"/>
                    <a:pt x="264" y="4846"/>
                    <a:pt x="747" y="5197"/>
                  </a:cubicBezTo>
                  <a:cubicBezTo>
                    <a:pt x="1110" y="5479"/>
                    <a:pt x="1586" y="5600"/>
                    <a:pt x="2046" y="5600"/>
                  </a:cubicBezTo>
                  <a:cubicBezTo>
                    <a:pt x="2162" y="5600"/>
                    <a:pt x="2276" y="5593"/>
                    <a:pt x="2387" y="5578"/>
                  </a:cubicBezTo>
                  <a:cubicBezTo>
                    <a:pt x="3617" y="5432"/>
                    <a:pt x="4700" y="4465"/>
                    <a:pt x="4978" y="3265"/>
                  </a:cubicBezTo>
                  <a:cubicBezTo>
                    <a:pt x="5232" y="2123"/>
                    <a:pt x="4739" y="831"/>
                    <a:pt x="3786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264450" y="1777825"/>
              <a:ext cx="459100" cy="470407"/>
            </a:xfrm>
            <a:custGeom>
              <a:avLst/>
              <a:gdLst/>
              <a:ahLst/>
              <a:cxnLst/>
              <a:rect l="l" t="t" r="r" b="b"/>
              <a:pathLst>
                <a:path w="7430" h="7613" extrusionOk="0">
                  <a:moveTo>
                    <a:pt x="3802" y="1"/>
                  </a:moveTo>
                  <a:cubicBezTo>
                    <a:pt x="3298" y="1"/>
                    <a:pt x="2797" y="123"/>
                    <a:pt x="2320" y="269"/>
                  </a:cubicBezTo>
                  <a:cubicBezTo>
                    <a:pt x="2148" y="322"/>
                    <a:pt x="1960" y="384"/>
                    <a:pt x="1774" y="384"/>
                  </a:cubicBezTo>
                  <a:cubicBezTo>
                    <a:pt x="1707" y="384"/>
                    <a:pt x="1640" y="376"/>
                    <a:pt x="1573" y="356"/>
                  </a:cubicBezTo>
                  <a:cubicBezTo>
                    <a:pt x="1442" y="342"/>
                    <a:pt x="1324" y="269"/>
                    <a:pt x="1222" y="225"/>
                  </a:cubicBezTo>
                  <a:cubicBezTo>
                    <a:pt x="1169" y="211"/>
                    <a:pt x="1115" y="204"/>
                    <a:pt x="1062" y="204"/>
                  </a:cubicBezTo>
                  <a:cubicBezTo>
                    <a:pt x="782" y="204"/>
                    <a:pt x="516" y="388"/>
                    <a:pt x="344" y="635"/>
                  </a:cubicBezTo>
                  <a:cubicBezTo>
                    <a:pt x="0" y="1135"/>
                    <a:pt x="48" y="1859"/>
                    <a:pt x="460" y="2302"/>
                  </a:cubicBezTo>
                  <a:lnTo>
                    <a:pt x="460" y="2302"/>
                  </a:lnTo>
                  <a:cubicBezTo>
                    <a:pt x="766" y="2933"/>
                    <a:pt x="724" y="3672"/>
                    <a:pt x="724" y="4382"/>
                  </a:cubicBezTo>
                  <a:cubicBezTo>
                    <a:pt x="724" y="5114"/>
                    <a:pt x="768" y="5905"/>
                    <a:pt x="1178" y="6490"/>
                  </a:cubicBezTo>
                  <a:cubicBezTo>
                    <a:pt x="1471" y="6915"/>
                    <a:pt x="1939" y="7178"/>
                    <a:pt x="2422" y="7354"/>
                  </a:cubicBezTo>
                  <a:cubicBezTo>
                    <a:pt x="2920" y="7515"/>
                    <a:pt x="3433" y="7544"/>
                    <a:pt x="3945" y="7588"/>
                  </a:cubicBezTo>
                  <a:cubicBezTo>
                    <a:pt x="4145" y="7603"/>
                    <a:pt x="4347" y="7613"/>
                    <a:pt x="4548" y="7613"/>
                  </a:cubicBezTo>
                  <a:cubicBezTo>
                    <a:pt x="4952" y="7613"/>
                    <a:pt x="5355" y="7574"/>
                    <a:pt x="5746" y="7457"/>
                  </a:cubicBezTo>
                  <a:cubicBezTo>
                    <a:pt x="6331" y="7310"/>
                    <a:pt x="6873" y="6944"/>
                    <a:pt x="7151" y="6417"/>
                  </a:cubicBezTo>
                  <a:cubicBezTo>
                    <a:pt x="7429" y="5861"/>
                    <a:pt x="7341" y="5158"/>
                    <a:pt x="6902" y="4748"/>
                  </a:cubicBezTo>
                  <a:cubicBezTo>
                    <a:pt x="6609" y="4470"/>
                    <a:pt x="6199" y="4382"/>
                    <a:pt x="5833" y="4221"/>
                  </a:cubicBezTo>
                  <a:cubicBezTo>
                    <a:pt x="5467" y="4060"/>
                    <a:pt x="5101" y="3753"/>
                    <a:pt x="5101" y="3343"/>
                  </a:cubicBezTo>
                  <a:cubicBezTo>
                    <a:pt x="5101" y="2918"/>
                    <a:pt x="5497" y="2611"/>
                    <a:pt x="5702" y="2230"/>
                  </a:cubicBezTo>
                  <a:cubicBezTo>
                    <a:pt x="5965" y="1732"/>
                    <a:pt x="5804" y="1088"/>
                    <a:pt x="5438" y="678"/>
                  </a:cubicBezTo>
                  <a:cubicBezTo>
                    <a:pt x="5072" y="269"/>
                    <a:pt x="4516" y="49"/>
                    <a:pt x="3960" y="5"/>
                  </a:cubicBezTo>
                  <a:cubicBezTo>
                    <a:pt x="3907" y="2"/>
                    <a:pt x="3854" y="1"/>
                    <a:pt x="3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052255" y="2162914"/>
              <a:ext cx="598004" cy="839417"/>
            </a:xfrm>
            <a:custGeom>
              <a:avLst/>
              <a:gdLst/>
              <a:ahLst/>
              <a:cxnLst/>
              <a:rect l="l" t="t" r="r" b="b"/>
              <a:pathLst>
                <a:path w="9678" h="13585" extrusionOk="0">
                  <a:moveTo>
                    <a:pt x="5478" y="0"/>
                  </a:moveTo>
                  <a:cubicBezTo>
                    <a:pt x="4158" y="0"/>
                    <a:pt x="2567" y="129"/>
                    <a:pt x="1713" y="610"/>
                  </a:cubicBezTo>
                  <a:cubicBezTo>
                    <a:pt x="1713" y="610"/>
                    <a:pt x="264" y="1225"/>
                    <a:pt x="1" y="2088"/>
                  </a:cubicBezTo>
                  <a:lnTo>
                    <a:pt x="2826" y="8222"/>
                  </a:lnTo>
                  <a:lnTo>
                    <a:pt x="689" y="13009"/>
                  </a:lnTo>
                  <a:cubicBezTo>
                    <a:pt x="689" y="13009"/>
                    <a:pt x="3730" y="13584"/>
                    <a:pt x="6387" y="13584"/>
                  </a:cubicBezTo>
                  <a:cubicBezTo>
                    <a:pt x="7730" y="13584"/>
                    <a:pt x="8974" y="13437"/>
                    <a:pt x="9677" y="12995"/>
                  </a:cubicBezTo>
                  <a:lnTo>
                    <a:pt x="8038" y="7856"/>
                  </a:lnTo>
                  <a:cubicBezTo>
                    <a:pt x="9556" y="4662"/>
                    <a:pt x="8327" y="179"/>
                    <a:pt x="7794" y="179"/>
                  </a:cubicBezTo>
                  <a:cubicBezTo>
                    <a:pt x="7782" y="179"/>
                    <a:pt x="7771" y="181"/>
                    <a:pt x="7760" y="185"/>
                  </a:cubicBezTo>
                  <a:cubicBezTo>
                    <a:pt x="7754" y="186"/>
                    <a:pt x="7749" y="187"/>
                    <a:pt x="7744" y="187"/>
                  </a:cubicBezTo>
                  <a:cubicBezTo>
                    <a:pt x="7690" y="187"/>
                    <a:pt x="7637" y="127"/>
                    <a:pt x="7584" y="127"/>
                  </a:cubicBezTo>
                  <a:cubicBezTo>
                    <a:pt x="7343" y="76"/>
                    <a:pt x="6490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237694" y="2162420"/>
              <a:ext cx="194577" cy="387362"/>
            </a:xfrm>
            <a:custGeom>
              <a:avLst/>
              <a:gdLst/>
              <a:ahLst/>
              <a:cxnLst/>
              <a:rect l="l" t="t" r="r" b="b"/>
              <a:pathLst>
                <a:path w="3149" h="6269" extrusionOk="0">
                  <a:moveTo>
                    <a:pt x="2206" y="0"/>
                  </a:moveTo>
                  <a:cubicBezTo>
                    <a:pt x="1444" y="0"/>
                    <a:pt x="431" y="36"/>
                    <a:pt x="1" y="208"/>
                  </a:cubicBezTo>
                  <a:lnTo>
                    <a:pt x="3148" y="6269"/>
                  </a:lnTo>
                  <a:lnTo>
                    <a:pt x="3148" y="17"/>
                  </a:lnTo>
                  <a:cubicBezTo>
                    <a:pt x="3148" y="17"/>
                    <a:pt x="2739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873180" y="2878096"/>
              <a:ext cx="742716" cy="1570393"/>
            </a:xfrm>
            <a:custGeom>
              <a:avLst/>
              <a:gdLst/>
              <a:ahLst/>
              <a:cxnLst/>
              <a:rect l="l" t="t" r="r" b="b"/>
              <a:pathLst>
                <a:path w="12020" h="25415" extrusionOk="0">
                  <a:moveTo>
                    <a:pt x="12019" y="1"/>
                  </a:moveTo>
                  <a:lnTo>
                    <a:pt x="8154" y="718"/>
                  </a:lnTo>
                  <a:cubicBezTo>
                    <a:pt x="5973" y="10658"/>
                    <a:pt x="0" y="23380"/>
                    <a:pt x="0" y="23380"/>
                  </a:cubicBezTo>
                  <a:lnTo>
                    <a:pt x="3309" y="25415"/>
                  </a:lnTo>
                  <a:cubicBezTo>
                    <a:pt x="11009" y="10205"/>
                    <a:pt x="12019" y="1"/>
                    <a:pt x="12019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110155" y="2858199"/>
              <a:ext cx="789738" cy="1628290"/>
            </a:xfrm>
            <a:custGeom>
              <a:avLst/>
              <a:gdLst/>
              <a:ahLst/>
              <a:cxnLst/>
              <a:rect l="l" t="t" r="r" b="b"/>
              <a:pathLst>
                <a:path w="12781" h="26352" extrusionOk="0">
                  <a:moveTo>
                    <a:pt x="5168" y="1"/>
                  </a:moveTo>
                  <a:lnTo>
                    <a:pt x="1" y="1743"/>
                  </a:lnTo>
                  <a:cubicBezTo>
                    <a:pt x="1" y="1743"/>
                    <a:pt x="2855" y="15006"/>
                    <a:pt x="9794" y="26352"/>
                  </a:cubicBezTo>
                  <a:lnTo>
                    <a:pt x="12781" y="24741"/>
                  </a:lnTo>
                  <a:cubicBezTo>
                    <a:pt x="12781" y="24741"/>
                    <a:pt x="4905" y="8243"/>
                    <a:pt x="5168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235902" y="1833253"/>
              <a:ext cx="311236" cy="393170"/>
            </a:xfrm>
            <a:custGeom>
              <a:avLst/>
              <a:gdLst/>
              <a:ahLst/>
              <a:cxnLst/>
              <a:rect l="l" t="t" r="r" b="b"/>
              <a:pathLst>
                <a:path w="5037" h="6363" extrusionOk="0">
                  <a:moveTo>
                    <a:pt x="2619" y="0"/>
                  </a:moveTo>
                  <a:cubicBezTo>
                    <a:pt x="1389" y="0"/>
                    <a:pt x="1333" y="587"/>
                    <a:pt x="1333" y="587"/>
                  </a:cubicBezTo>
                  <a:lnTo>
                    <a:pt x="1333" y="1582"/>
                  </a:lnTo>
                  <a:cubicBezTo>
                    <a:pt x="1333" y="1582"/>
                    <a:pt x="999" y="1350"/>
                    <a:pt x="682" y="1350"/>
                  </a:cubicBezTo>
                  <a:cubicBezTo>
                    <a:pt x="447" y="1350"/>
                    <a:pt x="222" y="1477"/>
                    <a:pt x="147" y="1919"/>
                  </a:cubicBezTo>
                  <a:cubicBezTo>
                    <a:pt x="0" y="2724"/>
                    <a:pt x="791" y="2885"/>
                    <a:pt x="791" y="2885"/>
                  </a:cubicBezTo>
                  <a:lnTo>
                    <a:pt x="601" y="5242"/>
                  </a:lnTo>
                  <a:cubicBezTo>
                    <a:pt x="586" y="5564"/>
                    <a:pt x="674" y="5871"/>
                    <a:pt x="893" y="6091"/>
                  </a:cubicBezTo>
                  <a:cubicBezTo>
                    <a:pt x="1098" y="6290"/>
                    <a:pt x="1332" y="6362"/>
                    <a:pt x="1565" y="6362"/>
                  </a:cubicBezTo>
                  <a:cubicBezTo>
                    <a:pt x="1915" y="6362"/>
                    <a:pt x="2260" y="6197"/>
                    <a:pt x="2489" y="6047"/>
                  </a:cubicBezTo>
                  <a:cubicBezTo>
                    <a:pt x="2665" y="5930"/>
                    <a:pt x="2782" y="5740"/>
                    <a:pt x="2782" y="5520"/>
                  </a:cubicBezTo>
                  <a:lnTo>
                    <a:pt x="2782" y="4905"/>
                  </a:lnTo>
                  <a:lnTo>
                    <a:pt x="3646" y="4905"/>
                  </a:lnTo>
                  <a:cubicBezTo>
                    <a:pt x="5036" y="4832"/>
                    <a:pt x="4788" y="382"/>
                    <a:pt x="4788" y="382"/>
                  </a:cubicBezTo>
                  <a:cubicBezTo>
                    <a:pt x="4788" y="43"/>
                    <a:pt x="4135" y="30"/>
                    <a:pt x="4038" y="30"/>
                  </a:cubicBezTo>
                  <a:cubicBezTo>
                    <a:pt x="4030" y="30"/>
                    <a:pt x="4026" y="30"/>
                    <a:pt x="4026" y="30"/>
                  </a:cubicBezTo>
                  <a:lnTo>
                    <a:pt x="2709" y="1"/>
                  </a:lnTo>
                  <a:cubicBezTo>
                    <a:pt x="2678" y="0"/>
                    <a:pt x="2648" y="0"/>
                    <a:pt x="2619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1467500" y="1960853"/>
              <a:ext cx="16313" cy="81439"/>
            </a:xfrm>
            <a:custGeom>
              <a:avLst/>
              <a:gdLst/>
              <a:ahLst/>
              <a:cxnLst/>
              <a:rect l="l" t="t" r="r" b="b"/>
              <a:pathLst>
                <a:path w="264" h="1318" extrusionOk="0">
                  <a:moveTo>
                    <a:pt x="205" y="0"/>
                  </a:moveTo>
                  <a:cubicBezTo>
                    <a:pt x="190" y="0"/>
                    <a:pt x="161" y="322"/>
                    <a:pt x="161" y="732"/>
                  </a:cubicBezTo>
                  <a:cubicBezTo>
                    <a:pt x="161" y="908"/>
                    <a:pt x="205" y="1113"/>
                    <a:pt x="147" y="1201"/>
                  </a:cubicBezTo>
                  <a:cubicBezTo>
                    <a:pt x="132" y="1245"/>
                    <a:pt x="88" y="1274"/>
                    <a:pt x="59" y="1274"/>
                  </a:cubicBezTo>
                  <a:cubicBezTo>
                    <a:pt x="15" y="1288"/>
                    <a:pt x="0" y="1288"/>
                    <a:pt x="0" y="1288"/>
                  </a:cubicBezTo>
                  <a:cubicBezTo>
                    <a:pt x="0" y="1288"/>
                    <a:pt x="15" y="1318"/>
                    <a:pt x="59" y="1318"/>
                  </a:cubicBezTo>
                  <a:cubicBezTo>
                    <a:pt x="88" y="1318"/>
                    <a:pt x="147" y="1274"/>
                    <a:pt x="205" y="1215"/>
                  </a:cubicBezTo>
                  <a:cubicBezTo>
                    <a:pt x="234" y="1171"/>
                    <a:pt x="264" y="1084"/>
                    <a:pt x="264" y="981"/>
                  </a:cubicBezTo>
                  <a:lnTo>
                    <a:pt x="264" y="718"/>
                  </a:lnTo>
                  <a:cubicBezTo>
                    <a:pt x="264" y="322"/>
                    <a:pt x="220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1418623" y="1962645"/>
              <a:ext cx="6426" cy="20885"/>
            </a:xfrm>
            <a:custGeom>
              <a:avLst/>
              <a:gdLst/>
              <a:ahLst/>
              <a:cxnLst/>
              <a:rect l="l" t="t" r="r" b="b"/>
              <a:pathLst>
                <a:path w="104" h="338" extrusionOk="0">
                  <a:moveTo>
                    <a:pt x="45" y="0"/>
                  </a:moveTo>
                  <a:cubicBezTo>
                    <a:pt x="30" y="0"/>
                    <a:pt x="1" y="103"/>
                    <a:pt x="1" y="176"/>
                  </a:cubicBezTo>
                  <a:cubicBezTo>
                    <a:pt x="1" y="264"/>
                    <a:pt x="45" y="337"/>
                    <a:pt x="59" y="337"/>
                  </a:cubicBezTo>
                  <a:cubicBezTo>
                    <a:pt x="74" y="337"/>
                    <a:pt x="103" y="264"/>
                    <a:pt x="103" y="176"/>
                  </a:cubicBezTo>
                  <a:cubicBezTo>
                    <a:pt x="103" y="74"/>
                    <a:pt x="59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1507295" y="1961719"/>
              <a:ext cx="6364" cy="20885"/>
            </a:xfrm>
            <a:custGeom>
              <a:avLst/>
              <a:gdLst/>
              <a:ahLst/>
              <a:cxnLst/>
              <a:rect l="l" t="t" r="r" b="b"/>
              <a:pathLst>
                <a:path w="103" h="338" extrusionOk="0">
                  <a:moveTo>
                    <a:pt x="59" y="1"/>
                  </a:moveTo>
                  <a:cubicBezTo>
                    <a:pt x="15" y="1"/>
                    <a:pt x="0" y="74"/>
                    <a:pt x="15" y="162"/>
                  </a:cubicBezTo>
                  <a:cubicBezTo>
                    <a:pt x="15" y="264"/>
                    <a:pt x="59" y="338"/>
                    <a:pt x="74" y="338"/>
                  </a:cubicBezTo>
                  <a:cubicBezTo>
                    <a:pt x="88" y="338"/>
                    <a:pt x="103" y="264"/>
                    <a:pt x="103" y="162"/>
                  </a:cubicBezTo>
                  <a:cubicBezTo>
                    <a:pt x="103" y="74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361650" y="2105571"/>
              <a:ext cx="48011" cy="86012"/>
            </a:xfrm>
            <a:custGeom>
              <a:avLst/>
              <a:gdLst/>
              <a:ahLst/>
              <a:cxnLst/>
              <a:rect l="l" t="t" r="r" b="b"/>
              <a:pathLst>
                <a:path w="777" h="1392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235"/>
                    <a:pt x="0" y="498"/>
                    <a:pt x="74" y="733"/>
                  </a:cubicBezTo>
                  <a:cubicBezTo>
                    <a:pt x="147" y="967"/>
                    <a:pt x="293" y="1186"/>
                    <a:pt x="513" y="1303"/>
                  </a:cubicBezTo>
                  <a:cubicBezTo>
                    <a:pt x="586" y="1333"/>
                    <a:pt x="703" y="1391"/>
                    <a:pt x="703" y="1391"/>
                  </a:cubicBezTo>
                  <a:cubicBezTo>
                    <a:pt x="703" y="1377"/>
                    <a:pt x="747" y="1230"/>
                    <a:pt x="747" y="1201"/>
                  </a:cubicBezTo>
                  <a:cubicBezTo>
                    <a:pt x="776" y="967"/>
                    <a:pt x="776" y="762"/>
                    <a:pt x="747" y="469"/>
                  </a:cubicBezTo>
                  <a:cubicBezTo>
                    <a:pt x="454" y="396"/>
                    <a:pt x="191" y="220"/>
                    <a:pt x="15" y="1"/>
                  </a:cubicBezTo>
                  <a:close/>
                </a:path>
              </a:pathLst>
            </a:custGeom>
            <a:solidFill>
              <a:srgbClr val="BA6136">
                <a:alpha val="25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72113" y="1940956"/>
              <a:ext cx="40720" cy="55240"/>
            </a:xfrm>
            <a:custGeom>
              <a:avLst/>
              <a:gdLst/>
              <a:ahLst/>
              <a:cxnLst/>
              <a:rect l="l" t="t" r="r" b="b"/>
              <a:pathLst>
                <a:path w="659" h="894" extrusionOk="0">
                  <a:moveTo>
                    <a:pt x="73" y="0"/>
                  </a:moveTo>
                  <a:cubicBezTo>
                    <a:pt x="73" y="29"/>
                    <a:pt x="132" y="44"/>
                    <a:pt x="220" y="103"/>
                  </a:cubicBezTo>
                  <a:cubicBezTo>
                    <a:pt x="276" y="140"/>
                    <a:pt x="337" y="189"/>
                    <a:pt x="397" y="261"/>
                  </a:cubicBezTo>
                  <a:lnTo>
                    <a:pt x="397" y="261"/>
                  </a:lnTo>
                  <a:cubicBezTo>
                    <a:pt x="383" y="256"/>
                    <a:pt x="368" y="252"/>
                    <a:pt x="351" y="249"/>
                  </a:cubicBezTo>
                  <a:cubicBezTo>
                    <a:pt x="332" y="245"/>
                    <a:pt x="312" y="243"/>
                    <a:pt x="293" y="243"/>
                  </a:cubicBezTo>
                  <a:cubicBezTo>
                    <a:pt x="240" y="243"/>
                    <a:pt x="189" y="257"/>
                    <a:pt x="146" y="278"/>
                  </a:cubicBezTo>
                  <a:cubicBezTo>
                    <a:pt x="88" y="322"/>
                    <a:pt x="59" y="381"/>
                    <a:pt x="29" y="425"/>
                  </a:cubicBezTo>
                  <a:cubicBezTo>
                    <a:pt x="0" y="542"/>
                    <a:pt x="29" y="644"/>
                    <a:pt x="88" y="717"/>
                  </a:cubicBezTo>
                  <a:cubicBezTo>
                    <a:pt x="176" y="864"/>
                    <a:pt x="293" y="893"/>
                    <a:pt x="293" y="893"/>
                  </a:cubicBezTo>
                  <a:cubicBezTo>
                    <a:pt x="307" y="864"/>
                    <a:pt x="220" y="820"/>
                    <a:pt x="146" y="703"/>
                  </a:cubicBezTo>
                  <a:cubicBezTo>
                    <a:pt x="103" y="630"/>
                    <a:pt x="88" y="556"/>
                    <a:pt x="132" y="469"/>
                  </a:cubicBezTo>
                  <a:cubicBezTo>
                    <a:pt x="145" y="379"/>
                    <a:pt x="213" y="334"/>
                    <a:pt x="289" y="334"/>
                  </a:cubicBezTo>
                  <a:cubicBezTo>
                    <a:pt x="300" y="334"/>
                    <a:pt x="311" y="335"/>
                    <a:pt x="322" y="337"/>
                  </a:cubicBezTo>
                  <a:cubicBezTo>
                    <a:pt x="395" y="351"/>
                    <a:pt x="454" y="395"/>
                    <a:pt x="512" y="425"/>
                  </a:cubicBezTo>
                  <a:lnTo>
                    <a:pt x="659" y="513"/>
                  </a:lnTo>
                  <a:lnTo>
                    <a:pt x="586" y="366"/>
                  </a:lnTo>
                  <a:cubicBezTo>
                    <a:pt x="498" y="190"/>
                    <a:pt x="366" y="103"/>
                    <a:pt x="249" y="44"/>
                  </a:cubicBezTo>
                  <a:cubicBezTo>
                    <a:pt x="146" y="0"/>
                    <a:pt x="73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426779" y="2036796"/>
              <a:ext cx="48011" cy="38372"/>
            </a:xfrm>
            <a:custGeom>
              <a:avLst/>
              <a:gdLst/>
              <a:ahLst/>
              <a:cxnLst/>
              <a:rect l="l" t="t" r="r" b="b"/>
              <a:pathLst>
                <a:path w="777" h="621" extrusionOk="0">
                  <a:moveTo>
                    <a:pt x="44" y="1"/>
                  </a:moveTo>
                  <a:cubicBezTo>
                    <a:pt x="15" y="1"/>
                    <a:pt x="0" y="45"/>
                    <a:pt x="15" y="162"/>
                  </a:cubicBezTo>
                  <a:cubicBezTo>
                    <a:pt x="44" y="264"/>
                    <a:pt x="118" y="411"/>
                    <a:pt x="235" y="513"/>
                  </a:cubicBezTo>
                  <a:cubicBezTo>
                    <a:pt x="339" y="595"/>
                    <a:pt x="453" y="621"/>
                    <a:pt x="554" y="621"/>
                  </a:cubicBezTo>
                  <a:cubicBezTo>
                    <a:pt x="580" y="621"/>
                    <a:pt x="606" y="619"/>
                    <a:pt x="630" y="616"/>
                  </a:cubicBezTo>
                  <a:cubicBezTo>
                    <a:pt x="718" y="616"/>
                    <a:pt x="776" y="572"/>
                    <a:pt x="776" y="557"/>
                  </a:cubicBezTo>
                  <a:cubicBezTo>
                    <a:pt x="776" y="550"/>
                    <a:pt x="762" y="550"/>
                    <a:pt x="734" y="550"/>
                  </a:cubicBezTo>
                  <a:cubicBezTo>
                    <a:pt x="707" y="550"/>
                    <a:pt x="666" y="550"/>
                    <a:pt x="615" y="543"/>
                  </a:cubicBezTo>
                  <a:cubicBezTo>
                    <a:pt x="527" y="543"/>
                    <a:pt x="396" y="513"/>
                    <a:pt x="293" y="425"/>
                  </a:cubicBezTo>
                  <a:cubicBezTo>
                    <a:pt x="191" y="338"/>
                    <a:pt x="132" y="235"/>
                    <a:pt x="88" y="147"/>
                  </a:cubicBezTo>
                  <a:cubicBezTo>
                    <a:pt x="59" y="45"/>
                    <a:pt x="5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15904" y="2033212"/>
              <a:ext cx="24469" cy="15447"/>
            </a:xfrm>
            <a:custGeom>
              <a:avLst/>
              <a:gdLst/>
              <a:ahLst/>
              <a:cxnLst/>
              <a:rect l="l" t="t" r="r" b="b"/>
              <a:pathLst>
                <a:path w="396" h="250" extrusionOk="0">
                  <a:moveTo>
                    <a:pt x="323" y="0"/>
                  </a:moveTo>
                  <a:cubicBezTo>
                    <a:pt x="279" y="0"/>
                    <a:pt x="220" y="0"/>
                    <a:pt x="132" y="30"/>
                  </a:cubicBezTo>
                  <a:cubicBezTo>
                    <a:pt x="59" y="74"/>
                    <a:pt x="30" y="132"/>
                    <a:pt x="15" y="176"/>
                  </a:cubicBezTo>
                  <a:cubicBezTo>
                    <a:pt x="1" y="220"/>
                    <a:pt x="1" y="249"/>
                    <a:pt x="15" y="249"/>
                  </a:cubicBezTo>
                  <a:cubicBezTo>
                    <a:pt x="30" y="249"/>
                    <a:pt x="74" y="161"/>
                    <a:pt x="176" y="103"/>
                  </a:cubicBezTo>
                  <a:cubicBezTo>
                    <a:pt x="294" y="59"/>
                    <a:pt x="396" y="59"/>
                    <a:pt x="396" y="30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094768" y="2737890"/>
              <a:ext cx="550981" cy="1049627"/>
            </a:xfrm>
            <a:custGeom>
              <a:avLst/>
              <a:gdLst/>
              <a:ahLst/>
              <a:cxnLst/>
              <a:rect l="l" t="t" r="r" b="b"/>
              <a:pathLst>
                <a:path w="8917" h="16987" extrusionOk="0">
                  <a:moveTo>
                    <a:pt x="7804" y="1"/>
                  </a:moveTo>
                  <a:lnTo>
                    <a:pt x="1" y="3543"/>
                  </a:lnTo>
                  <a:cubicBezTo>
                    <a:pt x="1" y="3543"/>
                    <a:pt x="777" y="6442"/>
                    <a:pt x="1977" y="10043"/>
                  </a:cubicBezTo>
                  <a:cubicBezTo>
                    <a:pt x="2094" y="12107"/>
                    <a:pt x="1260" y="13996"/>
                    <a:pt x="250" y="15855"/>
                  </a:cubicBezTo>
                  <a:lnTo>
                    <a:pt x="1538" y="16353"/>
                  </a:lnTo>
                  <a:cubicBezTo>
                    <a:pt x="2634" y="16774"/>
                    <a:pt x="3787" y="16986"/>
                    <a:pt x="4939" y="16986"/>
                  </a:cubicBezTo>
                  <a:cubicBezTo>
                    <a:pt x="6111" y="16986"/>
                    <a:pt x="7282" y="16767"/>
                    <a:pt x="8389" y="16324"/>
                  </a:cubicBezTo>
                  <a:cubicBezTo>
                    <a:pt x="8726" y="16192"/>
                    <a:pt x="8916" y="16075"/>
                    <a:pt x="8902" y="16045"/>
                  </a:cubicBezTo>
                  <a:cubicBezTo>
                    <a:pt x="8828" y="15884"/>
                    <a:pt x="8887" y="8711"/>
                    <a:pt x="8740" y="3338"/>
                  </a:cubicBezTo>
                  <a:cubicBezTo>
                    <a:pt x="8711" y="2387"/>
                    <a:pt x="7862" y="747"/>
                    <a:pt x="7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093903" y="2939641"/>
              <a:ext cx="563587" cy="63458"/>
            </a:xfrm>
            <a:custGeom>
              <a:avLst/>
              <a:gdLst/>
              <a:ahLst/>
              <a:cxnLst/>
              <a:rect l="l" t="t" r="r" b="b"/>
              <a:pathLst>
                <a:path w="9121" h="1027" extrusionOk="0">
                  <a:moveTo>
                    <a:pt x="6149" y="0"/>
                  </a:moveTo>
                  <a:lnTo>
                    <a:pt x="6134" y="29"/>
                  </a:lnTo>
                  <a:cubicBezTo>
                    <a:pt x="5768" y="395"/>
                    <a:pt x="5241" y="630"/>
                    <a:pt x="4670" y="761"/>
                  </a:cubicBezTo>
                  <a:cubicBezTo>
                    <a:pt x="4144" y="893"/>
                    <a:pt x="3637" y="927"/>
                    <a:pt x="3158" y="927"/>
                  </a:cubicBezTo>
                  <a:cubicBezTo>
                    <a:pt x="3051" y="927"/>
                    <a:pt x="2945" y="925"/>
                    <a:pt x="2840" y="922"/>
                  </a:cubicBezTo>
                  <a:cubicBezTo>
                    <a:pt x="2269" y="879"/>
                    <a:pt x="1786" y="791"/>
                    <a:pt x="1362" y="703"/>
                  </a:cubicBezTo>
                  <a:cubicBezTo>
                    <a:pt x="937" y="615"/>
                    <a:pt x="615" y="498"/>
                    <a:pt x="366" y="439"/>
                  </a:cubicBezTo>
                  <a:cubicBezTo>
                    <a:pt x="264" y="410"/>
                    <a:pt x="176" y="395"/>
                    <a:pt x="103" y="366"/>
                  </a:cubicBezTo>
                  <a:cubicBezTo>
                    <a:pt x="44" y="352"/>
                    <a:pt x="0" y="352"/>
                    <a:pt x="0" y="352"/>
                  </a:cubicBezTo>
                  <a:lnTo>
                    <a:pt x="0" y="352"/>
                  </a:lnTo>
                  <a:cubicBezTo>
                    <a:pt x="0" y="352"/>
                    <a:pt x="44" y="366"/>
                    <a:pt x="103" y="395"/>
                  </a:cubicBezTo>
                  <a:cubicBezTo>
                    <a:pt x="146" y="410"/>
                    <a:pt x="249" y="439"/>
                    <a:pt x="351" y="483"/>
                  </a:cubicBezTo>
                  <a:cubicBezTo>
                    <a:pt x="586" y="571"/>
                    <a:pt x="922" y="659"/>
                    <a:pt x="1347" y="776"/>
                  </a:cubicBezTo>
                  <a:cubicBezTo>
                    <a:pt x="1757" y="864"/>
                    <a:pt x="2284" y="981"/>
                    <a:pt x="2840" y="1010"/>
                  </a:cubicBezTo>
                  <a:cubicBezTo>
                    <a:pt x="2980" y="1021"/>
                    <a:pt x="3124" y="1027"/>
                    <a:pt x="3272" y="1027"/>
                  </a:cubicBezTo>
                  <a:cubicBezTo>
                    <a:pt x="3726" y="1027"/>
                    <a:pt x="4209" y="974"/>
                    <a:pt x="4685" y="864"/>
                  </a:cubicBezTo>
                  <a:cubicBezTo>
                    <a:pt x="5247" y="734"/>
                    <a:pt x="5794" y="491"/>
                    <a:pt x="6174" y="135"/>
                  </a:cubicBezTo>
                  <a:lnTo>
                    <a:pt x="6174" y="135"/>
                  </a:lnTo>
                  <a:cubicBezTo>
                    <a:pt x="6931" y="457"/>
                    <a:pt x="7617" y="650"/>
                    <a:pt x="8146" y="650"/>
                  </a:cubicBezTo>
                  <a:cubicBezTo>
                    <a:pt x="8199" y="650"/>
                    <a:pt x="8251" y="648"/>
                    <a:pt x="8301" y="644"/>
                  </a:cubicBezTo>
                  <a:cubicBezTo>
                    <a:pt x="8593" y="630"/>
                    <a:pt x="8798" y="542"/>
                    <a:pt x="8916" y="469"/>
                  </a:cubicBezTo>
                  <a:cubicBezTo>
                    <a:pt x="8974" y="439"/>
                    <a:pt x="9033" y="410"/>
                    <a:pt x="9062" y="395"/>
                  </a:cubicBezTo>
                  <a:cubicBezTo>
                    <a:pt x="9106" y="366"/>
                    <a:pt x="9120" y="352"/>
                    <a:pt x="9120" y="352"/>
                  </a:cubicBezTo>
                  <a:cubicBezTo>
                    <a:pt x="9120" y="349"/>
                    <a:pt x="9118" y="348"/>
                    <a:pt x="9113" y="348"/>
                  </a:cubicBezTo>
                  <a:cubicBezTo>
                    <a:pt x="9092" y="348"/>
                    <a:pt x="9019" y="374"/>
                    <a:pt x="8886" y="410"/>
                  </a:cubicBezTo>
                  <a:cubicBezTo>
                    <a:pt x="8754" y="483"/>
                    <a:pt x="8550" y="556"/>
                    <a:pt x="8271" y="571"/>
                  </a:cubicBezTo>
                  <a:cubicBezTo>
                    <a:pt x="8252" y="572"/>
                    <a:pt x="8233" y="572"/>
                    <a:pt x="8214" y="572"/>
                  </a:cubicBezTo>
                  <a:cubicBezTo>
                    <a:pt x="7691" y="572"/>
                    <a:pt x="6968" y="382"/>
                    <a:pt x="6178" y="29"/>
                  </a:cubicBezTo>
                  <a:lnTo>
                    <a:pt x="6149" y="0"/>
                  </a:ln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433082" y="2538857"/>
              <a:ext cx="43500" cy="405342"/>
            </a:xfrm>
            <a:custGeom>
              <a:avLst/>
              <a:gdLst/>
              <a:ahLst/>
              <a:cxnLst/>
              <a:rect l="l" t="t" r="r" b="b"/>
              <a:pathLst>
                <a:path w="704" h="6560" extrusionOk="0">
                  <a:moveTo>
                    <a:pt x="1" y="1"/>
                  </a:moveTo>
                  <a:cubicBezTo>
                    <a:pt x="1" y="1"/>
                    <a:pt x="1" y="89"/>
                    <a:pt x="30" y="250"/>
                  </a:cubicBezTo>
                  <a:cubicBezTo>
                    <a:pt x="45" y="440"/>
                    <a:pt x="59" y="660"/>
                    <a:pt x="103" y="952"/>
                  </a:cubicBezTo>
                  <a:cubicBezTo>
                    <a:pt x="162" y="1553"/>
                    <a:pt x="264" y="2358"/>
                    <a:pt x="352" y="3265"/>
                  </a:cubicBezTo>
                  <a:cubicBezTo>
                    <a:pt x="455" y="4158"/>
                    <a:pt x="528" y="4993"/>
                    <a:pt x="572" y="5593"/>
                  </a:cubicBezTo>
                  <a:cubicBezTo>
                    <a:pt x="616" y="5886"/>
                    <a:pt x="630" y="6120"/>
                    <a:pt x="645" y="6310"/>
                  </a:cubicBezTo>
                  <a:cubicBezTo>
                    <a:pt x="674" y="6472"/>
                    <a:pt x="689" y="6559"/>
                    <a:pt x="689" y="6559"/>
                  </a:cubicBezTo>
                  <a:cubicBezTo>
                    <a:pt x="704" y="6559"/>
                    <a:pt x="704" y="6472"/>
                    <a:pt x="704" y="6310"/>
                  </a:cubicBezTo>
                  <a:cubicBezTo>
                    <a:pt x="704" y="6149"/>
                    <a:pt x="689" y="5886"/>
                    <a:pt x="660" y="5593"/>
                  </a:cubicBezTo>
                  <a:cubicBezTo>
                    <a:pt x="630" y="5008"/>
                    <a:pt x="557" y="4188"/>
                    <a:pt x="469" y="3265"/>
                  </a:cubicBezTo>
                  <a:cubicBezTo>
                    <a:pt x="367" y="2358"/>
                    <a:pt x="264" y="1538"/>
                    <a:pt x="177" y="952"/>
                  </a:cubicBezTo>
                  <a:cubicBezTo>
                    <a:pt x="133" y="660"/>
                    <a:pt x="103" y="411"/>
                    <a:pt x="59" y="250"/>
                  </a:cubicBezTo>
                  <a:cubicBezTo>
                    <a:pt x="30" y="8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187951" y="2754203"/>
              <a:ext cx="120367" cy="132354"/>
            </a:xfrm>
            <a:custGeom>
              <a:avLst/>
              <a:gdLst/>
              <a:ahLst/>
              <a:cxnLst/>
              <a:rect l="l" t="t" r="r" b="b"/>
              <a:pathLst>
                <a:path w="1948" h="2142" extrusionOk="0">
                  <a:moveTo>
                    <a:pt x="191" y="44"/>
                  </a:moveTo>
                  <a:cubicBezTo>
                    <a:pt x="179" y="44"/>
                    <a:pt x="148" y="102"/>
                    <a:pt x="144" y="248"/>
                  </a:cubicBezTo>
                  <a:lnTo>
                    <a:pt x="144" y="248"/>
                  </a:lnTo>
                  <a:cubicBezTo>
                    <a:pt x="179" y="116"/>
                    <a:pt x="191" y="44"/>
                    <a:pt x="191" y="44"/>
                  </a:cubicBezTo>
                  <a:close/>
                  <a:moveTo>
                    <a:pt x="144" y="248"/>
                  </a:moveTo>
                  <a:cubicBezTo>
                    <a:pt x="141" y="262"/>
                    <a:pt x="137" y="277"/>
                    <a:pt x="132" y="293"/>
                  </a:cubicBezTo>
                  <a:cubicBezTo>
                    <a:pt x="117" y="386"/>
                    <a:pt x="97" y="496"/>
                    <a:pt x="80" y="625"/>
                  </a:cubicBezTo>
                  <a:lnTo>
                    <a:pt x="80" y="625"/>
                  </a:lnTo>
                  <a:cubicBezTo>
                    <a:pt x="99" y="527"/>
                    <a:pt x="122" y="441"/>
                    <a:pt x="147" y="366"/>
                  </a:cubicBezTo>
                  <a:cubicBezTo>
                    <a:pt x="144" y="321"/>
                    <a:pt x="144" y="282"/>
                    <a:pt x="144" y="248"/>
                  </a:cubicBezTo>
                  <a:close/>
                  <a:moveTo>
                    <a:pt x="118" y="0"/>
                  </a:moveTo>
                  <a:cubicBezTo>
                    <a:pt x="118" y="0"/>
                    <a:pt x="206" y="29"/>
                    <a:pt x="367" y="44"/>
                  </a:cubicBezTo>
                  <a:cubicBezTo>
                    <a:pt x="557" y="44"/>
                    <a:pt x="791" y="73"/>
                    <a:pt x="1084" y="88"/>
                  </a:cubicBezTo>
                  <a:cubicBezTo>
                    <a:pt x="1230" y="117"/>
                    <a:pt x="1391" y="117"/>
                    <a:pt x="1582" y="132"/>
                  </a:cubicBezTo>
                  <a:cubicBezTo>
                    <a:pt x="1669" y="146"/>
                    <a:pt x="1757" y="146"/>
                    <a:pt x="1801" y="205"/>
                  </a:cubicBezTo>
                  <a:cubicBezTo>
                    <a:pt x="1831" y="264"/>
                    <a:pt x="1831" y="366"/>
                    <a:pt x="1831" y="469"/>
                  </a:cubicBezTo>
                  <a:cubicBezTo>
                    <a:pt x="1816" y="659"/>
                    <a:pt x="1816" y="878"/>
                    <a:pt x="1772" y="1083"/>
                  </a:cubicBezTo>
                  <a:cubicBezTo>
                    <a:pt x="1728" y="1288"/>
                    <a:pt x="1655" y="1508"/>
                    <a:pt x="1494" y="1654"/>
                  </a:cubicBezTo>
                  <a:cubicBezTo>
                    <a:pt x="1318" y="1815"/>
                    <a:pt x="1128" y="1903"/>
                    <a:pt x="923" y="1962"/>
                  </a:cubicBezTo>
                  <a:cubicBezTo>
                    <a:pt x="826" y="1989"/>
                    <a:pt x="726" y="2004"/>
                    <a:pt x="630" y="2004"/>
                  </a:cubicBezTo>
                  <a:cubicBezTo>
                    <a:pt x="524" y="2004"/>
                    <a:pt x="422" y="1986"/>
                    <a:pt x="337" y="1947"/>
                  </a:cubicBezTo>
                  <a:cubicBezTo>
                    <a:pt x="162" y="1859"/>
                    <a:pt x="74" y="1669"/>
                    <a:pt x="59" y="1508"/>
                  </a:cubicBezTo>
                  <a:cubicBezTo>
                    <a:pt x="30" y="1318"/>
                    <a:pt x="44" y="1157"/>
                    <a:pt x="44" y="1010"/>
                  </a:cubicBezTo>
                  <a:cubicBezTo>
                    <a:pt x="51" y="866"/>
                    <a:pt x="65" y="738"/>
                    <a:pt x="80" y="625"/>
                  </a:cubicBezTo>
                  <a:lnTo>
                    <a:pt x="80" y="625"/>
                  </a:lnTo>
                  <a:cubicBezTo>
                    <a:pt x="53" y="756"/>
                    <a:pt x="32" y="908"/>
                    <a:pt x="15" y="1083"/>
                  </a:cubicBezTo>
                  <a:cubicBezTo>
                    <a:pt x="1" y="1230"/>
                    <a:pt x="1" y="1391"/>
                    <a:pt x="15" y="1581"/>
                  </a:cubicBezTo>
                  <a:cubicBezTo>
                    <a:pt x="44" y="1757"/>
                    <a:pt x="132" y="1962"/>
                    <a:pt x="337" y="2079"/>
                  </a:cubicBezTo>
                  <a:cubicBezTo>
                    <a:pt x="432" y="2123"/>
                    <a:pt x="535" y="2141"/>
                    <a:pt x="641" y="2141"/>
                  </a:cubicBezTo>
                  <a:cubicBezTo>
                    <a:pt x="747" y="2141"/>
                    <a:pt x="857" y="2123"/>
                    <a:pt x="967" y="2094"/>
                  </a:cubicBezTo>
                  <a:cubicBezTo>
                    <a:pt x="1186" y="2035"/>
                    <a:pt x="1406" y="1932"/>
                    <a:pt x="1582" y="1757"/>
                  </a:cubicBezTo>
                  <a:cubicBezTo>
                    <a:pt x="1757" y="1581"/>
                    <a:pt x="1845" y="1362"/>
                    <a:pt x="1889" y="1142"/>
                  </a:cubicBezTo>
                  <a:cubicBezTo>
                    <a:pt x="1918" y="922"/>
                    <a:pt x="1918" y="703"/>
                    <a:pt x="1918" y="498"/>
                  </a:cubicBezTo>
                  <a:cubicBezTo>
                    <a:pt x="1918" y="395"/>
                    <a:pt x="1948" y="278"/>
                    <a:pt x="1874" y="190"/>
                  </a:cubicBezTo>
                  <a:cubicBezTo>
                    <a:pt x="1831" y="132"/>
                    <a:pt x="1772" y="88"/>
                    <a:pt x="1728" y="88"/>
                  </a:cubicBezTo>
                  <a:cubicBezTo>
                    <a:pt x="1669" y="73"/>
                    <a:pt x="1611" y="73"/>
                    <a:pt x="1582" y="73"/>
                  </a:cubicBezTo>
                  <a:cubicBezTo>
                    <a:pt x="1391" y="59"/>
                    <a:pt x="1230" y="44"/>
                    <a:pt x="1084" y="44"/>
                  </a:cubicBezTo>
                  <a:cubicBezTo>
                    <a:pt x="791" y="15"/>
                    <a:pt x="557" y="0"/>
                    <a:pt x="367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432217" y="2163470"/>
              <a:ext cx="61543" cy="310309"/>
            </a:xfrm>
            <a:custGeom>
              <a:avLst/>
              <a:gdLst/>
              <a:ahLst/>
              <a:cxnLst/>
              <a:rect l="l" t="t" r="r" b="b"/>
              <a:pathLst>
                <a:path w="996" h="5022" extrusionOk="0">
                  <a:moveTo>
                    <a:pt x="0" y="0"/>
                  </a:moveTo>
                  <a:lnTo>
                    <a:pt x="0" y="5022"/>
                  </a:lnTo>
                  <a:cubicBezTo>
                    <a:pt x="0" y="5022"/>
                    <a:pt x="996" y="2079"/>
                    <a:pt x="776" y="1552"/>
                  </a:cubicBezTo>
                  <a:cubicBezTo>
                    <a:pt x="586" y="10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715350" y="4380944"/>
              <a:ext cx="281392" cy="105599"/>
            </a:xfrm>
            <a:custGeom>
              <a:avLst/>
              <a:gdLst/>
              <a:ahLst/>
              <a:cxnLst/>
              <a:rect l="l" t="t" r="r" b="b"/>
              <a:pathLst>
                <a:path w="4554" h="1709" extrusionOk="0">
                  <a:moveTo>
                    <a:pt x="4060" y="1"/>
                  </a:moveTo>
                  <a:cubicBezTo>
                    <a:pt x="3618" y="1"/>
                    <a:pt x="2987" y="98"/>
                    <a:pt x="2987" y="98"/>
                  </a:cubicBezTo>
                  <a:lnTo>
                    <a:pt x="0" y="1709"/>
                  </a:lnTo>
                  <a:cubicBezTo>
                    <a:pt x="0" y="1709"/>
                    <a:pt x="4553" y="303"/>
                    <a:pt x="4480" y="98"/>
                  </a:cubicBezTo>
                  <a:cubicBezTo>
                    <a:pt x="4456" y="25"/>
                    <a:pt x="4282" y="1"/>
                    <a:pt x="4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871327" y="4314641"/>
              <a:ext cx="243391" cy="195751"/>
            </a:xfrm>
            <a:custGeom>
              <a:avLst/>
              <a:gdLst/>
              <a:ahLst/>
              <a:cxnLst/>
              <a:rect l="l" t="t" r="r" b="b"/>
              <a:pathLst>
                <a:path w="3939" h="3168" extrusionOk="0">
                  <a:moveTo>
                    <a:pt x="1" y="0"/>
                  </a:moveTo>
                  <a:lnTo>
                    <a:pt x="1" y="132"/>
                  </a:lnTo>
                  <a:cubicBezTo>
                    <a:pt x="1" y="132"/>
                    <a:pt x="3451" y="3168"/>
                    <a:pt x="3820" y="3168"/>
                  </a:cubicBezTo>
                  <a:cubicBezTo>
                    <a:pt x="3837" y="3168"/>
                    <a:pt x="3848" y="3161"/>
                    <a:pt x="3851" y="3148"/>
                  </a:cubicBezTo>
                  <a:cubicBezTo>
                    <a:pt x="3939" y="2840"/>
                    <a:pt x="3324" y="2167"/>
                    <a:pt x="3324" y="21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299239" y="1803407"/>
              <a:ext cx="255131" cy="136803"/>
            </a:xfrm>
            <a:custGeom>
              <a:avLst/>
              <a:gdLst/>
              <a:ahLst/>
              <a:cxnLst/>
              <a:rect l="l" t="t" r="r" b="b"/>
              <a:pathLst>
                <a:path w="4129" h="2214" extrusionOk="0">
                  <a:moveTo>
                    <a:pt x="2123" y="1"/>
                  </a:moveTo>
                  <a:cubicBezTo>
                    <a:pt x="1742" y="1"/>
                    <a:pt x="1376" y="30"/>
                    <a:pt x="1010" y="162"/>
                  </a:cubicBezTo>
                  <a:cubicBezTo>
                    <a:pt x="659" y="294"/>
                    <a:pt x="322" y="528"/>
                    <a:pt x="161" y="879"/>
                  </a:cubicBezTo>
                  <a:cubicBezTo>
                    <a:pt x="0" y="1231"/>
                    <a:pt x="30" y="1670"/>
                    <a:pt x="293" y="1933"/>
                  </a:cubicBezTo>
                  <a:lnTo>
                    <a:pt x="293" y="1992"/>
                  </a:lnTo>
                  <a:cubicBezTo>
                    <a:pt x="381" y="2094"/>
                    <a:pt x="469" y="2168"/>
                    <a:pt x="586" y="2197"/>
                  </a:cubicBezTo>
                  <a:cubicBezTo>
                    <a:pt x="613" y="2208"/>
                    <a:pt x="644" y="2214"/>
                    <a:pt x="677" y="2214"/>
                  </a:cubicBezTo>
                  <a:cubicBezTo>
                    <a:pt x="770" y="2214"/>
                    <a:pt x="872" y="2170"/>
                    <a:pt x="893" y="2094"/>
                  </a:cubicBezTo>
                  <a:cubicBezTo>
                    <a:pt x="952" y="1977"/>
                    <a:pt x="893" y="1846"/>
                    <a:pt x="864" y="1743"/>
                  </a:cubicBezTo>
                  <a:cubicBezTo>
                    <a:pt x="791" y="1538"/>
                    <a:pt x="805" y="1304"/>
                    <a:pt x="879" y="1099"/>
                  </a:cubicBezTo>
                  <a:cubicBezTo>
                    <a:pt x="1098" y="1377"/>
                    <a:pt x="1391" y="1582"/>
                    <a:pt x="1713" y="1626"/>
                  </a:cubicBezTo>
                  <a:cubicBezTo>
                    <a:pt x="1765" y="1635"/>
                    <a:pt x="1819" y="1640"/>
                    <a:pt x="1873" y="1640"/>
                  </a:cubicBezTo>
                  <a:cubicBezTo>
                    <a:pt x="2163" y="1640"/>
                    <a:pt x="2455" y="1507"/>
                    <a:pt x="2591" y="1260"/>
                  </a:cubicBezTo>
                  <a:cubicBezTo>
                    <a:pt x="2635" y="1582"/>
                    <a:pt x="2899" y="1802"/>
                    <a:pt x="3206" y="1889"/>
                  </a:cubicBezTo>
                  <a:cubicBezTo>
                    <a:pt x="3291" y="1920"/>
                    <a:pt x="3389" y="1938"/>
                    <a:pt x="3487" y="1938"/>
                  </a:cubicBezTo>
                  <a:cubicBezTo>
                    <a:pt x="3627" y="1938"/>
                    <a:pt x="3768" y="1902"/>
                    <a:pt x="3880" y="1816"/>
                  </a:cubicBezTo>
                  <a:cubicBezTo>
                    <a:pt x="4055" y="1684"/>
                    <a:pt x="4129" y="1450"/>
                    <a:pt x="4114" y="1231"/>
                  </a:cubicBezTo>
                  <a:cubicBezTo>
                    <a:pt x="4099" y="791"/>
                    <a:pt x="3763" y="425"/>
                    <a:pt x="3382" y="221"/>
                  </a:cubicBezTo>
                  <a:cubicBezTo>
                    <a:pt x="3001" y="30"/>
                    <a:pt x="2547" y="1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1256726" y="1996137"/>
              <a:ext cx="35344" cy="40225"/>
            </a:xfrm>
            <a:custGeom>
              <a:avLst/>
              <a:gdLst/>
              <a:ahLst/>
              <a:cxnLst/>
              <a:rect l="l" t="t" r="r" b="b"/>
              <a:pathLst>
                <a:path w="572" h="651" extrusionOk="0">
                  <a:moveTo>
                    <a:pt x="381" y="0"/>
                  </a:moveTo>
                  <a:cubicBezTo>
                    <a:pt x="337" y="0"/>
                    <a:pt x="322" y="15"/>
                    <a:pt x="322" y="15"/>
                  </a:cubicBezTo>
                  <a:cubicBezTo>
                    <a:pt x="322" y="15"/>
                    <a:pt x="410" y="15"/>
                    <a:pt x="469" y="147"/>
                  </a:cubicBezTo>
                  <a:cubicBezTo>
                    <a:pt x="483" y="190"/>
                    <a:pt x="483" y="264"/>
                    <a:pt x="469" y="337"/>
                  </a:cubicBezTo>
                  <a:cubicBezTo>
                    <a:pt x="439" y="439"/>
                    <a:pt x="410" y="527"/>
                    <a:pt x="337" y="556"/>
                  </a:cubicBezTo>
                  <a:cubicBezTo>
                    <a:pt x="315" y="569"/>
                    <a:pt x="294" y="575"/>
                    <a:pt x="273" y="575"/>
                  </a:cubicBezTo>
                  <a:cubicBezTo>
                    <a:pt x="222" y="575"/>
                    <a:pt x="173" y="544"/>
                    <a:pt x="132" y="513"/>
                  </a:cubicBezTo>
                  <a:cubicBezTo>
                    <a:pt x="88" y="439"/>
                    <a:pt x="88" y="366"/>
                    <a:pt x="88" y="308"/>
                  </a:cubicBezTo>
                  <a:cubicBezTo>
                    <a:pt x="103" y="176"/>
                    <a:pt x="117" y="88"/>
                    <a:pt x="103" y="88"/>
                  </a:cubicBezTo>
                  <a:cubicBezTo>
                    <a:pt x="103" y="87"/>
                    <a:pt x="102" y="86"/>
                    <a:pt x="101" y="86"/>
                  </a:cubicBezTo>
                  <a:cubicBezTo>
                    <a:pt x="93" y="86"/>
                    <a:pt x="43" y="159"/>
                    <a:pt x="29" y="293"/>
                  </a:cubicBezTo>
                  <a:cubicBezTo>
                    <a:pt x="0" y="366"/>
                    <a:pt x="29" y="454"/>
                    <a:pt x="73" y="542"/>
                  </a:cubicBezTo>
                  <a:cubicBezTo>
                    <a:pt x="103" y="586"/>
                    <a:pt x="147" y="615"/>
                    <a:pt x="205" y="630"/>
                  </a:cubicBezTo>
                  <a:cubicBezTo>
                    <a:pt x="231" y="643"/>
                    <a:pt x="261" y="650"/>
                    <a:pt x="290" y="650"/>
                  </a:cubicBezTo>
                  <a:cubicBezTo>
                    <a:pt x="327" y="650"/>
                    <a:pt x="363" y="639"/>
                    <a:pt x="395" y="615"/>
                  </a:cubicBezTo>
                  <a:cubicBezTo>
                    <a:pt x="498" y="542"/>
                    <a:pt x="542" y="439"/>
                    <a:pt x="556" y="337"/>
                  </a:cubicBezTo>
                  <a:cubicBezTo>
                    <a:pt x="571" y="249"/>
                    <a:pt x="556" y="161"/>
                    <a:pt x="513" y="88"/>
                  </a:cubicBezTo>
                  <a:cubicBezTo>
                    <a:pt x="483" y="29"/>
                    <a:pt x="410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1204264" y="2175210"/>
              <a:ext cx="195442" cy="310371"/>
            </a:xfrm>
            <a:custGeom>
              <a:avLst/>
              <a:gdLst/>
              <a:ahLst/>
              <a:cxnLst/>
              <a:rect l="l" t="t" r="r" b="b"/>
              <a:pathLst>
                <a:path w="3163" h="5023" extrusionOk="0">
                  <a:moveTo>
                    <a:pt x="542" y="1"/>
                  </a:moveTo>
                  <a:cubicBezTo>
                    <a:pt x="439" y="15"/>
                    <a:pt x="0" y="1816"/>
                    <a:pt x="454" y="2328"/>
                  </a:cubicBezTo>
                  <a:cubicBezTo>
                    <a:pt x="966" y="2914"/>
                    <a:pt x="3162" y="5022"/>
                    <a:pt x="3162" y="502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1532630" y="2211421"/>
              <a:ext cx="453230" cy="761685"/>
            </a:xfrm>
            <a:custGeom>
              <a:avLst/>
              <a:gdLst/>
              <a:ahLst/>
              <a:cxnLst/>
              <a:rect l="l" t="t" r="r" b="b"/>
              <a:pathLst>
                <a:path w="7335" h="12327" extrusionOk="0">
                  <a:moveTo>
                    <a:pt x="439" y="0"/>
                  </a:moveTo>
                  <a:lnTo>
                    <a:pt x="0" y="5710"/>
                  </a:lnTo>
                  <a:cubicBezTo>
                    <a:pt x="0" y="5710"/>
                    <a:pt x="161" y="7745"/>
                    <a:pt x="425" y="8272"/>
                  </a:cubicBezTo>
                  <a:cubicBezTo>
                    <a:pt x="703" y="8813"/>
                    <a:pt x="5944" y="12327"/>
                    <a:pt x="5944" y="12327"/>
                  </a:cubicBezTo>
                  <a:lnTo>
                    <a:pt x="7335" y="10321"/>
                  </a:lnTo>
                  <a:cubicBezTo>
                    <a:pt x="7335" y="10321"/>
                    <a:pt x="2972" y="7013"/>
                    <a:pt x="2445" y="6647"/>
                  </a:cubicBezTo>
                  <a:cubicBezTo>
                    <a:pt x="1903" y="6281"/>
                    <a:pt x="439" y="0"/>
                    <a:pt x="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1545297" y="2222296"/>
              <a:ext cx="36209" cy="481282"/>
            </a:xfrm>
            <a:custGeom>
              <a:avLst/>
              <a:gdLst/>
              <a:ahLst/>
              <a:cxnLst/>
              <a:rect l="l" t="t" r="r" b="b"/>
              <a:pathLst>
                <a:path w="586" h="7789" extrusionOk="0">
                  <a:moveTo>
                    <a:pt x="0" y="0"/>
                  </a:moveTo>
                  <a:lnTo>
                    <a:pt x="88" y="264"/>
                  </a:lnTo>
                  <a:cubicBezTo>
                    <a:pt x="161" y="454"/>
                    <a:pt x="264" y="732"/>
                    <a:pt x="337" y="1069"/>
                  </a:cubicBezTo>
                  <a:cubicBezTo>
                    <a:pt x="410" y="1420"/>
                    <a:pt x="454" y="1845"/>
                    <a:pt x="454" y="2313"/>
                  </a:cubicBezTo>
                  <a:cubicBezTo>
                    <a:pt x="483" y="2796"/>
                    <a:pt x="439" y="3309"/>
                    <a:pt x="381" y="3850"/>
                  </a:cubicBezTo>
                  <a:cubicBezTo>
                    <a:pt x="337" y="4407"/>
                    <a:pt x="278" y="4919"/>
                    <a:pt x="234" y="5387"/>
                  </a:cubicBezTo>
                  <a:cubicBezTo>
                    <a:pt x="205" y="5870"/>
                    <a:pt x="190" y="6295"/>
                    <a:pt x="205" y="6661"/>
                  </a:cubicBezTo>
                  <a:cubicBezTo>
                    <a:pt x="220" y="6998"/>
                    <a:pt x="264" y="7291"/>
                    <a:pt x="293" y="7495"/>
                  </a:cubicBezTo>
                  <a:cubicBezTo>
                    <a:pt x="322" y="7583"/>
                    <a:pt x="337" y="7657"/>
                    <a:pt x="352" y="7715"/>
                  </a:cubicBezTo>
                  <a:cubicBezTo>
                    <a:pt x="352" y="7774"/>
                    <a:pt x="366" y="7788"/>
                    <a:pt x="366" y="7788"/>
                  </a:cubicBezTo>
                  <a:cubicBezTo>
                    <a:pt x="366" y="7788"/>
                    <a:pt x="352" y="7686"/>
                    <a:pt x="337" y="7481"/>
                  </a:cubicBezTo>
                  <a:cubicBezTo>
                    <a:pt x="308" y="7276"/>
                    <a:pt x="278" y="6983"/>
                    <a:pt x="278" y="6632"/>
                  </a:cubicBezTo>
                  <a:cubicBezTo>
                    <a:pt x="278" y="6295"/>
                    <a:pt x="293" y="5870"/>
                    <a:pt x="337" y="5387"/>
                  </a:cubicBezTo>
                  <a:cubicBezTo>
                    <a:pt x="366" y="4919"/>
                    <a:pt x="439" y="4407"/>
                    <a:pt x="498" y="3850"/>
                  </a:cubicBezTo>
                  <a:cubicBezTo>
                    <a:pt x="556" y="3309"/>
                    <a:pt x="586" y="2796"/>
                    <a:pt x="571" y="2313"/>
                  </a:cubicBezTo>
                  <a:cubicBezTo>
                    <a:pt x="556" y="1859"/>
                    <a:pt x="513" y="1420"/>
                    <a:pt x="425" y="1069"/>
                  </a:cubicBezTo>
                  <a:cubicBezTo>
                    <a:pt x="337" y="732"/>
                    <a:pt x="234" y="454"/>
                    <a:pt x="147" y="264"/>
                  </a:cubicBezTo>
                  <a:cubicBezTo>
                    <a:pt x="117" y="176"/>
                    <a:pt x="59" y="117"/>
                    <a:pt x="44" y="73"/>
                  </a:cubicBezTo>
                  <a:cubicBezTo>
                    <a:pt x="29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1617656" y="2606582"/>
              <a:ext cx="62470" cy="87062"/>
            </a:xfrm>
            <a:custGeom>
              <a:avLst/>
              <a:gdLst/>
              <a:ahLst/>
              <a:cxnLst/>
              <a:rect l="l" t="t" r="r" b="b"/>
              <a:pathLst>
                <a:path w="1011" h="1409" extrusionOk="0">
                  <a:moveTo>
                    <a:pt x="992" y="1"/>
                  </a:moveTo>
                  <a:cubicBezTo>
                    <a:pt x="954" y="1"/>
                    <a:pt x="690" y="271"/>
                    <a:pt x="425" y="662"/>
                  </a:cubicBezTo>
                  <a:cubicBezTo>
                    <a:pt x="176" y="1042"/>
                    <a:pt x="0" y="1394"/>
                    <a:pt x="30" y="1408"/>
                  </a:cubicBezTo>
                  <a:cubicBezTo>
                    <a:pt x="30" y="1409"/>
                    <a:pt x="31" y="1409"/>
                    <a:pt x="32" y="1409"/>
                  </a:cubicBezTo>
                  <a:cubicBezTo>
                    <a:pt x="68" y="1409"/>
                    <a:pt x="269" y="1092"/>
                    <a:pt x="513" y="706"/>
                  </a:cubicBezTo>
                  <a:cubicBezTo>
                    <a:pt x="791" y="325"/>
                    <a:pt x="1010" y="17"/>
                    <a:pt x="996" y="3"/>
                  </a:cubicBezTo>
                  <a:cubicBezTo>
                    <a:pt x="995" y="1"/>
                    <a:pt x="994" y="1"/>
                    <a:pt x="992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1652940" y="2613008"/>
              <a:ext cx="19958" cy="72480"/>
            </a:xfrm>
            <a:custGeom>
              <a:avLst/>
              <a:gdLst/>
              <a:ahLst/>
              <a:cxnLst/>
              <a:rect l="l" t="t" r="r" b="b"/>
              <a:pathLst>
                <a:path w="323" h="1173" extrusionOk="0">
                  <a:moveTo>
                    <a:pt x="306" y="1"/>
                  </a:moveTo>
                  <a:cubicBezTo>
                    <a:pt x="287" y="1"/>
                    <a:pt x="188" y="245"/>
                    <a:pt x="88" y="572"/>
                  </a:cubicBezTo>
                  <a:cubicBezTo>
                    <a:pt x="15" y="894"/>
                    <a:pt x="0" y="1172"/>
                    <a:pt x="15" y="1172"/>
                  </a:cubicBezTo>
                  <a:cubicBezTo>
                    <a:pt x="44" y="1172"/>
                    <a:pt x="88" y="924"/>
                    <a:pt x="191" y="587"/>
                  </a:cubicBezTo>
                  <a:cubicBezTo>
                    <a:pt x="249" y="279"/>
                    <a:pt x="322" y="16"/>
                    <a:pt x="308" y="1"/>
                  </a:cubicBezTo>
                  <a:cubicBezTo>
                    <a:pt x="307" y="1"/>
                    <a:pt x="307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1"/>
          <p:cNvGrpSpPr/>
          <p:nvPr/>
        </p:nvGrpSpPr>
        <p:grpSpPr>
          <a:xfrm>
            <a:off x="176050" y="2421699"/>
            <a:ext cx="1441111" cy="2161067"/>
            <a:chOff x="176050" y="2421699"/>
            <a:chExt cx="1441111" cy="2161067"/>
          </a:xfrm>
        </p:grpSpPr>
        <p:sp>
          <p:nvSpPr>
            <p:cNvPr id="508" name="Google Shape;508;p31"/>
            <p:cNvSpPr/>
            <p:nvPr/>
          </p:nvSpPr>
          <p:spPr>
            <a:xfrm>
              <a:off x="1286893" y="4431304"/>
              <a:ext cx="330268" cy="102262"/>
            </a:xfrm>
            <a:custGeom>
              <a:avLst/>
              <a:gdLst/>
              <a:ahLst/>
              <a:cxnLst/>
              <a:rect l="l" t="t" r="r" b="b"/>
              <a:pathLst>
                <a:path w="5345" h="1655" extrusionOk="0">
                  <a:moveTo>
                    <a:pt x="294" y="1"/>
                  </a:moveTo>
                  <a:lnTo>
                    <a:pt x="1" y="1655"/>
                  </a:lnTo>
                  <a:lnTo>
                    <a:pt x="4642" y="1655"/>
                  </a:lnTo>
                  <a:cubicBezTo>
                    <a:pt x="5344" y="1655"/>
                    <a:pt x="4085" y="1025"/>
                    <a:pt x="4085" y="1025"/>
                  </a:cubicBezTo>
                  <a:lnTo>
                    <a:pt x="4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1126331" y="4480504"/>
              <a:ext cx="330268" cy="102262"/>
            </a:xfrm>
            <a:custGeom>
              <a:avLst/>
              <a:gdLst/>
              <a:ahLst/>
              <a:cxnLst/>
              <a:rect l="l" t="t" r="r" b="b"/>
              <a:pathLst>
                <a:path w="5345" h="1655" extrusionOk="0">
                  <a:moveTo>
                    <a:pt x="294" y="1"/>
                  </a:moveTo>
                  <a:lnTo>
                    <a:pt x="1" y="1655"/>
                  </a:lnTo>
                  <a:lnTo>
                    <a:pt x="4642" y="1655"/>
                  </a:lnTo>
                  <a:cubicBezTo>
                    <a:pt x="5344" y="1655"/>
                    <a:pt x="4085" y="1025"/>
                    <a:pt x="4085" y="1025"/>
                  </a:cubicBezTo>
                  <a:lnTo>
                    <a:pt x="4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1074327" y="3400982"/>
              <a:ext cx="123086" cy="314882"/>
            </a:xfrm>
            <a:custGeom>
              <a:avLst/>
              <a:gdLst/>
              <a:ahLst/>
              <a:cxnLst/>
              <a:rect l="l" t="t" r="r" b="b"/>
              <a:pathLst>
                <a:path w="1992" h="5096" extrusionOk="0"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" y="30"/>
                    <a:pt x="396" y="1157"/>
                    <a:pt x="952" y="2562"/>
                  </a:cubicBezTo>
                  <a:cubicBezTo>
                    <a:pt x="1490" y="3973"/>
                    <a:pt x="1942" y="5095"/>
                    <a:pt x="1976" y="5095"/>
                  </a:cubicBezTo>
                  <a:cubicBezTo>
                    <a:pt x="1977" y="5095"/>
                    <a:pt x="1977" y="5095"/>
                    <a:pt x="1977" y="5095"/>
                  </a:cubicBezTo>
                  <a:cubicBezTo>
                    <a:pt x="1992" y="5095"/>
                    <a:pt x="1567" y="3938"/>
                    <a:pt x="1040" y="2533"/>
                  </a:cubicBezTo>
                  <a:cubicBezTo>
                    <a:pt x="487" y="1136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00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1090640" y="3450724"/>
              <a:ext cx="38928" cy="218984"/>
            </a:xfrm>
            <a:custGeom>
              <a:avLst/>
              <a:gdLst/>
              <a:ahLst/>
              <a:cxnLst/>
              <a:rect l="l" t="t" r="r" b="b"/>
              <a:pathLst>
                <a:path w="630" h="3544" extrusionOk="0">
                  <a:moveTo>
                    <a:pt x="29" y="0"/>
                  </a:moveTo>
                  <a:cubicBezTo>
                    <a:pt x="0" y="0"/>
                    <a:pt x="44" y="205"/>
                    <a:pt x="117" y="513"/>
                  </a:cubicBezTo>
                  <a:cubicBezTo>
                    <a:pt x="176" y="835"/>
                    <a:pt x="264" y="1274"/>
                    <a:pt x="351" y="1757"/>
                  </a:cubicBezTo>
                  <a:cubicBezTo>
                    <a:pt x="425" y="2255"/>
                    <a:pt x="498" y="2694"/>
                    <a:pt x="542" y="3031"/>
                  </a:cubicBezTo>
                  <a:cubicBezTo>
                    <a:pt x="571" y="3338"/>
                    <a:pt x="586" y="3543"/>
                    <a:pt x="615" y="3543"/>
                  </a:cubicBezTo>
                  <a:cubicBezTo>
                    <a:pt x="630" y="3543"/>
                    <a:pt x="630" y="3338"/>
                    <a:pt x="630" y="3002"/>
                  </a:cubicBezTo>
                  <a:cubicBezTo>
                    <a:pt x="586" y="2680"/>
                    <a:pt x="556" y="2240"/>
                    <a:pt x="469" y="1743"/>
                  </a:cubicBezTo>
                  <a:cubicBezTo>
                    <a:pt x="366" y="1245"/>
                    <a:pt x="278" y="806"/>
                    <a:pt x="190" y="498"/>
                  </a:cubicBezTo>
                  <a:cubicBezTo>
                    <a:pt x="103" y="191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00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176050" y="2816613"/>
              <a:ext cx="380874" cy="1023119"/>
            </a:xfrm>
            <a:custGeom>
              <a:avLst/>
              <a:gdLst/>
              <a:ahLst/>
              <a:cxnLst/>
              <a:rect l="l" t="t" r="r" b="b"/>
              <a:pathLst>
                <a:path w="6164" h="16558" extrusionOk="0">
                  <a:moveTo>
                    <a:pt x="4392" y="0"/>
                  </a:moveTo>
                  <a:lnTo>
                    <a:pt x="1" y="161"/>
                  </a:lnTo>
                  <a:lnTo>
                    <a:pt x="2972" y="16557"/>
                  </a:lnTo>
                  <a:lnTo>
                    <a:pt x="6164" y="16074"/>
                  </a:lnTo>
                  <a:lnTo>
                    <a:pt x="4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1276079" y="3120507"/>
              <a:ext cx="201744" cy="252227"/>
            </a:xfrm>
            <a:custGeom>
              <a:avLst/>
              <a:gdLst/>
              <a:ahLst/>
              <a:cxnLst/>
              <a:rect l="l" t="t" r="r" b="b"/>
              <a:pathLst>
                <a:path w="3265" h="4082" extrusionOk="0">
                  <a:moveTo>
                    <a:pt x="1223" y="0"/>
                  </a:moveTo>
                  <a:cubicBezTo>
                    <a:pt x="1054" y="0"/>
                    <a:pt x="0" y="1538"/>
                    <a:pt x="0" y="1538"/>
                  </a:cubicBezTo>
                  <a:cubicBezTo>
                    <a:pt x="0" y="1538"/>
                    <a:pt x="585" y="4082"/>
                    <a:pt x="1060" y="4082"/>
                  </a:cubicBezTo>
                  <a:cubicBezTo>
                    <a:pt x="1078" y="4082"/>
                    <a:pt x="1095" y="4078"/>
                    <a:pt x="1113" y="4071"/>
                  </a:cubicBezTo>
                  <a:cubicBezTo>
                    <a:pt x="1113" y="4071"/>
                    <a:pt x="2913" y="3002"/>
                    <a:pt x="3001" y="2783"/>
                  </a:cubicBezTo>
                  <a:cubicBezTo>
                    <a:pt x="3040" y="2709"/>
                    <a:pt x="2961" y="2685"/>
                    <a:pt x="2837" y="2685"/>
                  </a:cubicBezTo>
                  <a:cubicBezTo>
                    <a:pt x="2590" y="2685"/>
                    <a:pt x="2167" y="2783"/>
                    <a:pt x="2167" y="2783"/>
                  </a:cubicBezTo>
                  <a:cubicBezTo>
                    <a:pt x="2167" y="2783"/>
                    <a:pt x="3089" y="2461"/>
                    <a:pt x="3192" y="2241"/>
                  </a:cubicBezTo>
                  <a:cubicBezTo>
                    <a:pt x="3221" y="2168"/>
                    <a:pt x="3088" y="2143"/>
                    <a:pt x="2897" y="2143"/>
                  </a:cubicBezTo>
                  <a:cubicBezTo>
                    <a:pt x="2515" y="2143"/>
                    <a:pt x="1903" y="2241"/>
                    <a:pt x="1903" y="2241"/>
                  </a:cubicBezTo>
                  <a:cubicBezTo>
                    <a:pt x="1903" y="2241"/>
                    <a:pt x="3265" y="1948"/>
                    <a:pt x="3206" y="1655"/>
                  </a:cubicBezTo>
                  <a:cubicBezTo>
                    <a:pt x="3178" y="1543"/>
                    <a:pt x="2938" y="1508"/>
                    <a:pt x="2653" y="1508"/>
                  </a:cubicBezTo>
                  <a:cubicBezTo>
                    <a:pt x="2196" y="1508"/>
                    <a:pt x="1625" y="1597"/>
                    <a:pt x="1625" y="1597"/>
                  </a:cubicBezTo>
                  <a:cubicBezTo>
                    <a:pt x="1625" y="1597"/>
                    <a:pt x="3162" y="1231"/>
                    <a:pt x="3148" y="909"/>
                  </a:cubicBezTo>
                  <a:cubicBezTo>
                    <a:pt x="3144" y="824"/>
                    <a:pt x="3011" y="792"/>
                    <a:pt x="2815" y="792"/>
                  </a:cubicBezTo>
                  <a:cubicBezTo>
                    <a:pt x="2234" y="792"/>
                    <a:pt x="1098" y="1070"/>
                    <a:pt x="1098" y="1070"/>
                  </a:cubicBezTo>
                  <a:cubicBezTo>
                    <a:pt x="1464" y="572"/>
                    <a:pt x="1376" y="60"/>
                    <a:pt x="1230" y="1"/>
                  </a:cubicBezTo>
                  <a:cubicBezTo>
                    <a:pt x="1228" y="0"/>
                    <a:pt x="1226" y="0"/>
                    <a:pt x="1223" y="0"/>
                  </a:cubicBezTo>
                  <a:close/>
                </a:path>
              </a:pathLst>
            </a:custGeom>
            <a:solidFill>
              <a:srgbClr val="E4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689854" y="2915172"/>
              <a:ext cx="655901" cy="585769"/>
            </a:xfrm>
            <a:custGeom>
              <a:avLst/>
              <a:gdLst/>
              <a:ahLst/>
              <a:cxnLst/>
              <a:rect l="l" t="t" r="r" b="b"/>
              <a:pathLst>
                <a:path w="10615" h="9480" extrusionOk="0">
                  <a:moveTo>
                    <a:pt x="338" y="1"/>
                  </a:moveTo>
                  <a:cubicBezTo>
                    <a:pt x="338" y="1"/>
                    <a:pt x="1" y="2636"/>
                    <a:pt x="747" y="6589"/>
                  </a:cubicBezTo>
                  <a:cubicBezTo>
                    <a:pt x="1188" y="8921"/>
                    <a:pt x="2607" y="9479"/>
                    <a:pt x="3886" y="9479"/>
                  </a:cubicBezTo>
                  <a:cubicBezTo>
                    <a:pt x="4774" y="9479"/>
                    <a:pt x="5596" y="9209"/>
                    <a:pt x="5974" y="9077"/>
                  </a:cubicBezTo>
                  <a:cubicBezTo>
                    <a:pt x="6911" y="8770"/>
                    <a:pt x="10614" y="7409"/>
                    <a:pt x="10614" y="7409"/>
                  </a:cubicBezTo>
                  <a:lnTo>
                    <a:pt x="9487" y="4861"/>
                  </a:lnTo>
                  <a:cubicBezTo>
                    <a:pt x="9487" y="4861"/>
                    <a:pt x="7218" y="5666"/>
                    <a:pt x="4656" y="6223"/>
                  </a:cubicBezTo>
                  <a:cubicBezTo>
                    <a:pt x="4632" y="6228"/>
                    <a:pt x="4608" y="6230"/>
                    <a:pt x="4585" y="6230"/>
                  </a:cubicBezTo>
                  <a:cubicBezTo>
                    <a:pt x="3484" y="6230"/>
                    <a:pt x="3470" y="616"/>
                    <a:pt x="3470" y="616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32056" y="3405493"/>
              <a:ext cx="1159675" cy="1055682"/>
            </a:xfrm>
            <a:custGeom>
              <a:avLst/>
              <a:gdLst/>
              <a:ahLst/>
              <a:cxnLst/>
              <a:rect l="l" t="t" r="r" b="b"/>
              <a:pathLst>
                <a:path w="18768" h="17085" extrusionOk="0">
                  <a:moveTo>
                    <a:pt x="16009" y="0"/>
                  </a:moveTo>
                  <a:cubicBezTo>
                    <a:pt x="16006" y="0"/>
                    <a:pt x="16004" y="0"/>
                    <a:pt x="16002" y="1"/>
                  </a:cubicBezTo>
                  <a:cubicBezTo>
                    <a:pt x="13850" y="59"/>
                    <a:pt x="967" y="776"/>
                    <a:pt x="967" y="776"/>
                  </a:cubicBezTo>
                  <a:cubicBezTo>
                    <a:pt x="967" y="776"/>
                    <a:pt x="1" y="4656"/>
                    <a:pt x="3778" y="5403"/>
                  </a:cubicBezTo>
                  <a:cubicBezTo>
                    <a:pt x="4534" y="5557"/>
                    <a:pt x="5376" y="5615"/>
                    <a:pt x="6241" y="5615"/>
                  </a:cubicBezTo>
                  <a:cubicBezTo>
                    <a:pt x="8748" y="5615"/>
                    <a:pt x="11443" y="5132"/>
                    <a:pt x="12757" y="5132"/>
                  </a:cubicBezTo>
                  <a:cubicBezTo>
                    <a:pt x="13263" y="5132"/>
                    <a:pt x="13565" y="5204"/>
                    <a:pt x="13571" y="5403"/>
                  </a:cubicBezTo>
                  <a:cubicBezTo>
                    <a:pt x="13615" y="6296"/>
                    <a:pt x="13850" y="17085"/>
                    <a:pt x="13850" y="17085"/>
                  </a:cubicBezTo>
                  <a:lnTo>
                    <a:pt x="18256" y="17085"/>
                  </a:lnTo>
                  <a:cubicBezTo>
                    <a:pt x="18256" y="17085"/>
                    <a:pt x="18768" y="0"/>
                    <a:pt x="16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07235" y="2763843"/>
              <a:ext cx="570816" cy="774538"/>
            </a:xfrm>
            <a:custGeom>
              <a:avLst/>
              <a:gdLst/>
              <a:ahLst/>
              <a:cxnLst/>
              <a:rect l="l" t="t" r="r" b="b"/>
              <a:pathLst>
                <a:path w="9238" h="12535" extrusionOk="0">
                  <a:moveTo>
                    <a:pt x="5453" y="1"/>
                  </a:moveTo>
                  <a:cubicBezTo>
                    <a:pt x="3946" y="1"/>
                    <a:pt x="1974" y="118"/>
                    <a:pt x="1391" y="561"/>
                  </a:cubicBezTo>
                  <a:cubicBezTo>
                    <a:pt x="1391" y="561"/>
                    <a:pt x="147" y="986"/>
                    <a:pt x="74" y="3079"/>
                  </a:cubicBezTo>
                  <a:cubicBezTo>
                    <a:pt x="0" y="5217"/>
                    <a:pt x="308" y="6988"/>
                    <a:pt x="308" y="6988"/>
                  </a:cubicBezTo>
                  <a:lnTo>
                    <a:pt x="425" y="11512"/>
                  </a:lnTo>
                  <a:cubicBezTo>
                    <a:pt x="425" y="11512"/>
                    <a:pt x="1856" y="12535"/>
                    <a:pt x="4313" y="12535"/>
                  </a:cubicBezTo>
                  <a:cubicBezTo>
                    <a:pt x="5666" y="12535"/>
                    <a:pt x="7330" y="12225"/>
                    <a:pt x="9238" y="11263"/>
                  </a:cubicBezTo>
                  <a:lnTo>
                    <a:pt x="8111" y="6915"/>
                  </a:lnTo>
                  <a:lnTo>
                    <a:pt x="7847" y="1820"/>
                  </a:lnTo>
                  <a:cubicBezTo>
                    <a:pt x="7847" y="1820"/>
                    <a:pt x="7759" y="195"/>
                    <a:pt x="7247" y="78"/>
                  </a:cubicBezTo>
                  <a:cubicBezTo>
                    <a:pt x="7053" y="41"/>
                    <a:pt x="6332" y="1"/>
                    <a:pt x="5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273744" y="3427182"/>
              <a:ext cx="1159675" cy="1054817"/>
            </a:xfrm>
            <a:custGeom>
              <a:avLst/>
              <a:gdLst/>
              <a:ahLst/>
              <a:cxnLst/>
              <a:rect l="l" t="t" r="r" b="b"/>
              <a:pathLst>
                <a:path w="18768" h="17071" extrusionOk="0">
                  <a:moveTo>
                    <a:pt x="16009" y="1"/>
                  </a:moveTo>
                  <a:cubicBezTo>
                    <a:pt x="16006" y="1"/>
                    <a:pt x="16004" y="1"/>
                    <a:pt x="16002" y="1"/>
                  </a:cubicBezTo>
                  <a:cubicBezTo>
                    <a:pt x="13850" y="59"/>
                    <a:pt x="967" y="777"/>
                    <a:pt x="967" y="777"/>
                  </a:cubicBezTo>
                  <a:cubicBezTo>
                    <a:pt x="967" y="777"/>
                    <a:pt x="1" y="4642"/>
                    <a:pt x="3778" y="5403"/>
                  </a:cubicBezTo>
                  <a:cubicBezTo>
                    <a:pt x="4527" y="5553"/>
                    <a:pt x="5362" y="5609"/>
                    <a:pt x="6219" y="5609"/>
                  </a:cubicBezTo>
                  <a:cubicBezTo>
                    <a:pt x="8723" y="5609"/>
                    <a:pt x="11417" y="5130"/>
                    <a:pt x="12740" y="5130"/>
                  </a:cubicBezTo>
                  <a:cubicBezTo>
                    <a:pt x="13254" y="5130"/>
                    <a:pt x="13562" y="5203"/>
                    <a:pt x="13571" y="5403"/>
                  </a:cubicBezTo>
                  <a:cubicBezTo>
                    <a:pt x="13615" y="6296"/>
                    <a:pt x="13850" y="17071"/>
                    <a:pt x="13850" y="17071"/>
                  </a:cubicBezTo>
                  <a:lnTo>
                    <a:pt x="18256" y="17071"/>
                  </a:lnTo>
                  <a:cubicBezTo>
                    <a:pt x="18256" y="17071"/>
                    <a:pt x="18768" y="1"/>
                    <a:pt x="16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714324" y="2768663"/>
              <a:ext cx="190004" cy="207182"/>
            </a:xfrm>
            <a:custGeom>
              <a:avLst/>
              <a:gdLst/>
              <a:ahLst/>
              <a:cxnLst/>
              <a:rect l="l" t="t" r="r" b="b"/>
              <a:pathLst>
                <a:path w="3075" h="3353" extrusionOk="0">
                  <a:moveTo>
                    <a:pt x="304" y="0"/>
                  </a:moveTo>
                  <a:cubicBezTo>
                    <a:pt x="116" y="0"/>
                    <a:pt x="0" y="15"/>
                    <a:pt x="0" y="15"/>
                  </a:cubicBezTo>
                  <a:lnTo>
                    <a:pt x="600" y="3353"/>
                  </a:lnTo>
                  <a:lnTo>
                    <a:pt x="3074" y="3206"/>
                  </a:lnTo>
                  <a:lnTo>
                    <a:pt x="3060" y="2211"/>
                  </a:lnTo>
                  <a:cubicBezTo>
                    <a:pt x="2724" y="210"/>
                    <a:pt x="1010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879866" y="3147634"/>
              <a:ext cx="200879" cy="252289"/>
            </a:xfrm>
            <a:custGeom>
              <a:avLst/>
              <a:gdLst/>
              <a:ahLst/>
              <a:cxnLst/>
              <a:rect l="l" t="t" r="r" b="b"/>
              <a:pathLst>
                <a:path w="3251" h="4083" extrusionOk="0">
                  <a:moveTo>
                    <a:pt x="1209" y="0"/>
                  </a:moveTo>
                  <a:cubicBezTo>
                    <a:pt x="1040" y="0"/>
                    <a:pt x="0" y="1538"/>
                    <a:pt x="0" y="1538"/>
                  </a:cubicBezTo>
                  <a:cubicBezTo>
                    <a:pt x="0" y="1538"/>
                    <a:pt x="571" y="4082"/>
                    <a:pt x="1058" y="4082"/>
                  </a:cubicBezTo>
                  <a:cubicBezTo>
                    <a:pt x="1077" y="4082"/>
                    <a:pt x="1095" y="4078"/>
                    <a:pt x="1113" y="4071"/>
                  </a:cubicBezTo>
                  <a:cubicBezTo>
                    <a:pt x="1113" y="4071"/>
                    <a:pt x="2899" y="3002"/>
                    <a:pt x="3001" y="2783"/>
                  </a:cubicBezTo>
                  <a:cubicBezTo>
                    <a:pt x="3035" y="2710"/>
                    <a:pt x="2952" y="2685"/>
                    <a:pt x="2827" y="2685"/>
                  </a:cubicBezTo>
                  <a:cubicBezTo>
                    <a:pt x="2575" y="2685"/>
                    <a:pt x="2152" y="2783"/>
                    <a:pt x="2152" y="2783"/>
                  </a:cubicBezTo>
                  <a:cubicBezTo>
                    <a:pt x="2152" y="2783"/>
                    <a:pt x="3089" y="2461"/>
                    <a:pt x="3177" y="2241"/>
                  </a:cubicBezTo>
                  <a:cubicBezTo>
                    <a:pt x="3206" y="2168"/>
                    <a:pt x="3074" y="2144"/>
                    <a:pt x="2886" y="2144"/>
                  </a:cubicBezTo>
                  <a:cubicBezTo>
                    <a:pt x="2508" y="2144"/>
                    <a:pt x="1903" y="2241"/>
                    <a:pt x="1903" y="2241"/>
                  </a:cubicBezTo>
                  <a:cubicBezTo>
                    <a:pt x="1903" y="2241"/>
                    <a:pt x="3250" y="1948"/>
                    <a:pt x="3192" y="1656"/>
                  </a:cubicBezTo>
                  <a:cubicBezTo>
                    <a:pt x="3163" y="1543"/>
                    <a:pt x="2925" y="1508"/>
                    <a:pt x="2643" y="1508"/>
                  </a:cubicBezTo>
                  <a:cubicBezTo>
                    <a:pt x="2191" y="1508"/>
                    <a:pt x="1625" y="1597"/>
                    <a:pt x="1625" y="1597"/>
                  </a:cubicBezTo>
                  <a:cubicBezTo>
                    <a:pt x="1625" y="1597"/>
                    <a:pt x="3162" y="1231"/>
                    <a:pt x="3148" y="909"/>
                  </a:cubicBezTo>
                  <a:cubicBezTo>
                    <a:pt x="3140" y="824"/>
                    <a:pt x="3006" y="792"/>
                    <a:pt x="2809" y="792"/>
                  </a:cubicBezTo>
                  <a:cubicBezTo>
                    <a:pt x="2226" y="792"/>
                    <a:pt x="1098" y="1070"/>
                    <a:pt x="1098" y="1070"/>
                  </a:cubicBezTo>
                  <a:cubicBezTo>
                    <a:pt x="1464" y="572"/>
                    <a:pt x="1362" y="60"/>
                    <a:pt x="1215" y="1"/>
                  </a:cubicBezTo>
                  <a:cubicBezTo>
                    <a:pt x="1213" y="1"/>
                    <a:pt x="1211" y="0"/>
                    <a:pt x="1209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346103" y="3753753"/>
              <a:ext cx="597077" cy="86012"/>
            </a:xfrm>
            <a:custGeom>
              <a:avLst/>
              <a:gdLst/>
              <a:ahLst/>
              <a:cxnLst/>
              <a:rect l="l" t="t" r="r" b="b"/>
              <a:pathLst>
                <a:path w="9663" h="1392" extrusionOk="0">
                  <a:moveTo>
                    <a:pt x="9663" y="1"/>
                  </a:moveTo>
                  <a:lnTo>
                    <a:pt x="1" y="425"/>
                  </a:lnTo>
                  <a:lnTo>
                    <a:pt x="220" y="1391"/>
                  </a:lnTo>
                  <a:lnTo>
                    <a:pt x="9473" y="908"/>
                  </a:lnTo>
                  <a:lnTo>
                    <a:pt x="96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79594" y="3819809"/>
              <a:ext cx="57959" cy="705642"/>
            </a:xfrm>
            <a:custGeom>
              <a:avLst/>
              <a:gdLst/>
              <a:ahLst/>
              <a:cxnLst/>
              <a:rect l="l" t="t" r="r" b="b"/>
              <a:pathLst>
                <a:path w="938" h="11420" extrusionOk="0">
                  <a:moveTo>
                    <a:pt x="484" y="0"/>
                  </a:moveTo>
                  <a:lnTo>
                    <a:pt x="1" y="30"/>
                  </a:lnTo>
                  <a:lnTo>
                    <a:pt x="630" y="11419"/>
                  </a:lnTo>
                  <a:lnTo>
                    <a:pt x="937" y="1141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895252" y="3798985"/>
              <a:ext cx="28053" cy="706569"/>
            </a:xfrm>
            <a:custGeom>
              <a:avLst/>
              <a:gdLst/>
              <a:ahLst/>
              <a:cxnLst/>
              <a:rect l="l" t="t" r="r" b="b"/>
              <a:pathLst>
                <a:path w="454" h="11435" extrusionOk="0">
                  <a:moveTo>
                    <a:pt x="454" y="1"/>
                  </a:moveTo>
                  <a:lnTo>
                    <a:pt x="0" y="30"/>
                  </a:lnTo>
                  <a:lnTo>
                    <a:pt x="44" y="11420"/>
                  </a:lnTo>
                  <a:lnTo>
                    <a:pt x="366" y="11434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409440" y="3800777"/>
              <a:ext cx="500314" cy="450573"/>
            </a:xfrm>
            <a:custGeom>
              <a:avLst/>
              <a:gdLst/>
              <a:ahLst/>
              <a:cxnLst/>
              <a:rect l="l" t="t" r="r" b="b"/>
              <a:pathLst>
                <a:path w="8097" h="7292" extrusionOk="0">
                  <a:moveTo>
                    <a:pt x="7847" y="1"/>
                  </a:moveTo>
                  <a:lnTo>
                    <a:pt x="1" y="6808"/>
                  </a:lnTo>
                  <a:lnTo>
                    <a:pt x="1" y="7291"/>
                  </a:lnTo>
                  <a:lnTo>
                    <a:pt x="8096" y="191"/>
                  </a:lnTo>
                  <a:lnTo>
                    <a:pt x="78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402210" y="3819809"/>
              <a:ext cx="518356" cy="431541"/>
            </a:xfrm>
            <a:custGeom>
              <a:avLst/>
              <a:gdLst/>
              <a:ahLst/>
              <a:cxnLst/>
              <a:rect l="l" t="t" r="r" b="b"/>
              <a:pathLst>
                <a:path w="8389" h="6984" extrusionOk="0">
                  <a:moveTo>
                    <a:pt x="235" y="0"/>
                  </a:moveTo>
                  <a:lnTo>
                    <a:pt x="0" y="220"/>
                  </a:lnTo>
                  <a:lnTo>
                    <a:pt x="8316" y="6983"/>
                  </a:lnTo>
                  <a:lnTo>
                    <a:pt x="8389" y="670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531542" y="2759888"/>
              <a:ext cx="182528" cy="297395"/>
            </a:xfrm>
            <a:custGeom>
              <a:avLst/>
              <a:gdLst/>
              <a:ahLst/>
              <a:cxnLst/>
              <a:rect l="l" t="t" r="r" b="b"/>
              <a:pathLst>
                <a:path w="2954" h="4813" extrusionOk="0">
                  <a:moveTo>
                    <a:pt x="1619" y="1"/>
                  </a:moveTo>
                  <a:cubicBezTo>
                    <a:pt x="1182" y="1"/>
                    <a:pt x="640" y="40"/>
                    <a:pt x="1" y="157"/>
                  </a:cubicBezTo>
                  <a:lnTo>
                    <a:pt x="2197" y="4812"/>
                  </a:lnTo>
                  <a:lnTo>
                    <a:pt x="2943" y="157"/>
                  </a:lnTo>
                  <a:cubicBezTo>
                    <a:pt x="2953" y="157"/>
                    <a:pt x="2495" y="1"/>
                    <a:pt x="1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518009" y="2433007"/>
              <a:ext cx="310309" cy="393417"/>
            </a:xfrm>
            <a:custGeom>
              <a:avLst/>
              <a:gdLst/>
              <a:ahLst/>
              <a:cxnLst/>
              <a:rect l="l" t="t" r="r" b="b"/>
              <a:pathLst>
                <a:path w="5022" h="6367" extrusionOk="0">
                  <a:moveTo>
                    <a:pt x="2647" y="1"/>
                  </a:moveTo>
                  <a:cubicBezTo>
                    <a:pt x="1375" y="1"/>
                    <a:pt x="1333" y="587"/>
                    <a:pt x="1333" y="587"/>
                  </a:cubicBezTo>
                  <a:lnTo>
                    <a:pt x="1333" y="1597"/>
                  </a:lnTo>
                  <a:cubicBezTo>
                    <a:pt x="1333" y="1597"/>
                    <a:pt x="997" y="1358"/>
                    <a:pt x="679" y="1358"/>
                  </a:cubicBezTo>
                  <a:cubicBezTo>
                    <a:pt x="445" y="1358"/>
                    <a:pt x="221" y="1487"/>
                    <a:pt x="147" y="1933"/>
                  </a:cubicBezTo>
                  <a:cubicBezTo>
                    <a:pt x="0" y="2739"/>
                    <a:pt x="776" y="2900"/>
                    <a:pt x="776" y="2900"/>
                  </a:cubicBezTo>
                  <a:lnTo>
                    <a:pt x="601" y="5257"/>
                  </a:lnTo>
                  <a:cubicBezTo>
                    <a:pt x="586" y="5564"/>
                    <a:pt x="674" y="5886"/>
                    <a:pt x="893" y="6106"/>
                  </a:cubicBezTo>
                  <a:cubicBezTo>
                    <a:pt x="1096" y="6297"/>
                    <a:pt x="1326" y="6366"/>
                    <a:pt x="1555" y="6366"/>
                  </a:cubicBezTo>
                  <a:cubicBezTo>
                    <a:pt x="1904" y="6366"/>
                    <a:pt x="2250" y="6203"/>
                    <a:pt x="2489" y="6062"/>
                  </a:cubicBezTo>
                  <a:cubicBezTo>
                    <a:pt x="2665" y="5930"/>
                    <a:pt x="2782" y="5754"/>
                    <a:pt x="2782" y="5535"/>
                  </a:cubicBezTo>
                  <a:lnTo>
                    <a:pt x="2782" y="4905"/>
                  </a:lnTo>
                  <a:lnTo>
                    <a:pt x="3631" y="4905"/>
                  </a:lnTo>
                  <a:cubicBezTo>
                    <a:pt x="5022" y="4832"/>
                    <a:pt x="4787" y="396"/>
                    <a:pt x="4787" y="396"/>
                  </a:cubicBezTo>
                  <a:cubicBezTo>
                    <a:pt x="4787" y="57"/>
                    <a:pt x="4135" y="45"/>
                    <a:pt x="4038" y="45"/>
                  </a:cubicBezTo>
                  <a:cubicBezTo>
                    <a:pt x="4030" y="45"/>
                    <a:pt x="4026" y="45"/>
                    <a:pt x="4026" y="45"/>
                  </a:cubicBezTo>
                  <a:lnTo>
                    <a:pt x="2694" y="1"/>
                  </a:lnTo>
                  <a:cubicBezTo>
                    <a:pt x="2678" y="1"/>
                    <a:pt x="2662" y="1"/>
                    <a:pt x="2647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749608" y="2562400"/>
              <a:ext cx="15386" cy="81501"/>
            </a:xfrm>
            <a:custGeom>
              <a:avLst/>
              <a:gdLst/>
              <a:ahLst/>
              <a:cxnLst/>
              <a:rect l="l" t="t" r="r" b="b"/>
              <a:pathLst>
                <a:path w="249" h="1319" extrusionOk="0">
                  <a:moveTo>
                    <a:pt x="205" y="0"/>
                  </a:moveTo>
                  <a:cubicBezTo>
                    <a:pt x="161" y="0"/>
                    <a:pt x="146" y="308"/>
                    <a:pt x="161" y="732"/>
                  </a:cubicBezTo>
                  <a:cubicBezTo>
                    <a:pt x="161" y="908"/>
                    <a:pt x="205" y="1113"/>
                    <a:pt x="146" y="1201"/>
                  </a:cubicBezTo>
                  <a:cubicBezTo>
                    <a:pt x="132" y="1245"/>
                    <a:pt x="88" y="1274"/>
                    <a:pt x="59" y="1274"/>
                  </a:cubicBezTo>
                  <a:cubicBezTo>
                    <a:pt x="15" y="1303"/>
                    <a:pt x="0" y="1303"/>
                    <a:pt x="0" y="1303"/>
                  </a:cubicBezTo>
                  <a:cubicBezTo>
                    <a:pt x="0" y="1303"/>
                    <a:pt x="15" y="1318"/>
                    <a:pt x="59" y="1318"/>
                  </a:cubicBezTo>
                  <a:cubicBezTo>
                    <a:pt x="88" y="1318"/>
                    <a:pt x="146" y="1274"/>
                    <a:pt x="205" y="1230"/>
                  </a:cubicBezTo>
                  <a:cubicBezTo>
                    <a:pt x="234" y="1172"/>
                    <a:pt x="249" y="1084"/>
                    <a:pt x="249" y="981"/>
                  </a:cubicBezTo>
                  <a:lnTo>
                    <a:pt x="249" y="718"/>
                  </a:lnTo>
                  <a:cubicBezTo>
                    <a:pt x="249" y="323"/>
                    <a:pt x="220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700730" y="2564192"/>
              <a:ext cx="5499" cy="20885"/>
            </a:xfrm>
            <a:custGeom>
              <a:avLst/>
              <a:gdLst/>
              <a:ahLst/>
              <a:cxnLst/>
              <a:rect l="l" t="t" r="r" b="b"/>
              <a:pathLst>
                <a:path w="89" h="338" extrusionOk="0">
                  <a:moveTo>
                    <a:pt x="44" y="1"/>
                  </a:moveTo>
                  <a:cubicBezTo>
                    <a:pt x="15" y="1"/>
                    <a:pt x="1" y="74"/>
                    <a:pt x="1" y="176"/>
                  </a:cubicBezTo>
                  <a:cubicBezTo>
                    <a:pt x="1" y="264"/>
                    <a:pt x="44" y="337"/>
                    <a:pt x="59" y="337"/>
                  </a:cubicBezTo>
                  <a:cubicBezTo>
                    <a:pt x="74" y="337"/>
                    <a:pt x="88" y="264"/>
                    <a:pt x="88" y="176"/>
                  </a:cubicBezTo>
                  <a:cubicBezTo>
                    <a:pt x="88" y="74"/>
                    <a:pt x="5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789402" y="2562400"/>
              <a:ext cx="5499" cy="19958"/>
            </a:xfrm>
            <a:custGeom>
              <a:avLst/>
              <a:gdLst/>
              <a:ahLst/>
              <a:cxnLst/>
              <a:rect l="l" t="t" r="r" b="b"/>
              <a:pathLst>
                <a:path w="89" h="323" extrusionOk="0">
                  <a:moveTo>
                    <a:pt x="29" y="0"/>
                  </a:moveTo>
                  <a:cubicBezTo>
                    <a:pt x="15" y="0"/>
                    <a:pt x="0" y="74"/>
                    <a:pt x="0" y="162"/>
                  </a:cubicBezTo>
                  <a:cubicBezTo>
                    <a:pt x="0" y="249"/>
                    <a:pt x="29" y="323"/>
                    <a:pt x="44" y="323"/>
                  </a:cubicBezTo>
                  <a:cubicBezTo>
                    <a:pt x="73" y="323"/>
                    <a:pt x="88" y="249"/>
                    <a:pt x="88" y="162"/>
                  </a:cubicBezTo>
                  <a:cubicBezTo>
                    <a:pt x="88" y="74"/>
                    <a:pt x="44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554158" y="2541576"/>
              <a:ext cx="40781" cy="54375"/>
            </a:xfrm>
            <a:custGeom>
              <a:avLst/>
              <a:gdLst/>
              <a:ahLst/>
              <a:cxnLst/>
              <a:rect l="l" t="t" r="r" b="b"/>
              <a:pathLst>
                <a:path w="660" h="880" extrusionOk="0">
                  <a:moveTo>
                    <a:pt x="74" y="1"/>
                  </a:moveTo>
                  <a:cubicBezTo>
                    <a:pt x="74" y="15"/>
                    <a:pt x="118" y="45"/>
                    <a:pt x="221" y="89"/>
                  </a:cubicBezTo>
                  <a:cubicBezTo>
                    <a:pt x="281" y="129"/>
                    <a:pt x="348" y="182"/>
                    <a:pt x="407" y="269"/>
                  </a:cubicBezTo>
                  <a:lnTo>
                    <a:pt x="407" y="269"/>
                  </a:lnTo>
                  <a:cubicBezTo>
                    <a:pt x="387" y="260"/>
                    <a:pt x="364" y="253"/>
                    <a:pt x="338" y="250"/>
                  </a:cubicBezTo>
                  <a:cubicBezTo>
                    <a:pt x="316" y="241"/>
                    <a:pt x="295" y="238"/>
                    <a:pt x="274" y="238"/>
                  </a:cubicBezTo>
                  <a:cubicBezTo>
                    <a:pt x="224" y="238"/>
                    <a:pt x="178" y="258"/>
                    <a:pt x="147" y="279"/>
                  </a:cubicBezTo>
                  <a:cubicBezTo>
                    <a:pt x="89" y="323"/>
                    <a:pt x="45" y="367"/>
                    <a:pt x="30" y="425"/>
                  </a:cubicBezTo>
                  <a:cubicBezTo>
                    <a:pt x="1" y="542"/>
                    <a:pt x="30" y="645"/>
                    <a:pt x="89" y="718"/>
                  </a:cubicBezTo>
                  <a:cubicBezTo>
                    <a:pt x="177" y="865"/>
                    <a:pt x="294" y="879"/>
                    <a:pt x="294" y="879"/>
                  </a:cubicBezTo>
                  <a:cubicBezTo>
                    <a:pt x="294" y="865"/>
                    <a:pt x="191" y="806"/>
                    <a:pt x="147" y="703"/>
                  </a:cubicBezTo>
                  <a:cubicBezTo>
                    <a:pt x="103" y="630"/>
                    <a:pt x="89" y="557"/>
                    <a:pt x="118" y="455"/>
                  </a:cubicBezTo>
                  <a:cubicBezTo>
                    <a:pt x="144" y="378"/>
                    <a:pt x="214" y="335"/>
                    <a:pt x="290" y="335"/>
                  </a:cubicBezTo>
                  <a:cubicBezTo>
                    <a:pt x="301" y="335"/>
                    <a:pt x="312" y="336"/>
                    <a:pt x="323" y="337"/>
                  </a:cubicBezTo>
                  <a:cubicBezTo>
                    <a:pt x="383" y="349"/>
                    <a:pt x="432" y="371"/>
                    <a:pt x="480" y="402"/>
                  </a:cubicBezTo>
                  <a:lnTo>
                    <a:pt x="480" y="402"/>
                  </a:lnTo>
                  <a:cubicBezTo>
                    <a:pt x="482" y="405"/>
                    <a:pt x="483" y="408"/>
                    <a:pt x="484" y="411"/>
                  </a:cubicBezTo>
                  <a:lnTo>
                    <a:pt x="488" y="407"/>
                  </a:lnTo>
                  <a:lnTo>
                    <a:pt x="488" y="407"/>
                  </a:lnTo>
                  <a:cubicBezTo>
                    <a:pt x="497" y="413"/>
                    <a:pt x="505" y="419"/>
                    <a:pt x="513" y="425"/>
                  </a:cubicBezTo>
                  <a:lnTo>
                    <a:pt x="660" y="513"/>
                  </a:lnTo>
                  <a:lnTo>
                    <a:pt x="587" y="367"/>
                  </a:lnTo>
                  <a:cubicBezTo>
                    <a:pt x="484" y="191"/>
                    <a:pt x="367" y="89"/>
                    <a:pt x="250" y="45"/>
                  </a:cubicBezTo>
                  <a:cubicBezTo>
                    <a:pt x="147" y="1"/>
                    <a:pt x="7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592160" y="2421699"/>
              <a:ext cx="245245" cy="111963"/>
            </a:xfrm>
            <a:custGeom>
              <a:avLst/>
              <a:gdLst/>
              <a:ahLst/>
              <a:cxnLst/>
              <a:rect l="l" t="t" r="r" b="b"/>
              <a:pathLst>
                <a:path w="3969" h="1812" extrusionOk="0">
                  <a:moveTo>
                    <a:pt x="2068" y="0"/>
                  </a:moveTo>
                  <a:cubicBezTo>
                    <a:pt x="1112" y="0"/>
                    <a:pt x="374" y="160"/>
                    <a:pt x="133" y="389"/>
                  </a:cubicBezTo>
                  <a:cubicBezTo>
                    <a:pt x="1" y="521"/>
                    <a:pt x="74" y="1794"/>
                    <a:pt x="74" y="1794"/>
                  </a:cubicBezTo>
                  <a:cubicBezTo>
                    <a:pt x="112" y="1806"/>
                    <a:pt x="159" y="1811"/>
                    <a:pt x="213" y="1811"/>
                  </a:cubicBezTo>
                  <a:cubicBezTo>
                    <a:pt x="491" y="1811"/>
                    <a:pt x="923" y="1677"/>
                    <a:pt x="923" y="1677"/>
                  </a:cubicBezTo>
                  <a:cubicBezTo>
                    <a:pt x="1187" y="1560"/>
                    <a:pt x="1392" y="1267"/>
                    <a:pt x="1377" y="975"/>
                  </a:cubicBezTo>
                  <a:lnTo>
                    <a:pt x="1377" y="975"/>
                  </a:lnTo>
                  <a:cubicBezTo>
                    <a:pt x="1405" y="1294"/>
                    <a:pt x="1696" y="1548"/>
                    <a:pt x="2001" y="1548"/>
                  </a:cubicBezTo>
                  <a:cubicBezTo>
                    <a:pt x="2017" y="1548"/>
                    <a:pt x="2034" y="1547"/>
                    <a:pt x="2050" y="1546"/>
                  </a:cubicBezTo>
                  <a:cubicBezTo>
                    <a:pt x="2387" y="1502"/>
                    <a:pt x="2651" y="1194"/>
                    <a:pt x="2621" y="872"/>
                  </a:cubicBezTo>
                  <a:lnTo>
                    <a:pt x="2621" y="872"/>
                  </a:lnTo>
                  <a:cubicBezTo>
                    <a:pt x="2709" y="1062"/>
                    <a:pt x="2826" y="1311"/>
                    <a:pt x="3046" y="1399"/>
                  </a:cubicBezTo>
                  <a:cubicBezTo>
                    <a:pt x="3093" y="1417"/>
                    <a:pt x="3143" y="1425"/>
                    <a:pt x="3193" y="1425"/>
                  </a:cubicBezTo>
                  <a:cubicBezTo>
                    <a:pt x="3391" y="1425"/>
                    <a:pt x="3599" y="1296"/>
                    <a:pt x="3705" y="1121"/>
                  </a:cubicBezTo>
                  <a:cubicBezTo>
                    <a:pt x="3822" y="916"/>
                    <a:pt x="3851" y="653"/>
                    <a:pt x="3807" y="389"/>
                  </a:cubicBezTo>
                  <a:cubicBezTo>
                    <a:pt x="3807" y="389"/>
                    <a:pt x="3968" y="111"/>
                    <a:pt x="2709" y="23"/>
                  </a:cubicBezTo>
                  <a:cubicBezTo>
                    <a:pt x="2487" y="8"/>
                    <a:pt x="2273" y="0"/>
                    <a:pt x="2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692573" y="2640938"/>
              <a:ext cx="101397" cy="27373"/>
            </a:xfrm>
            <a:custGeom>
              <a:avLst/>
              <a:gdLst/>
              <a:ahLst/>
              <a:cxnLst/>
              <a:rect l="l" t="t" r="r" b="b"/>
              <a:pathLst>
                <a:path w="1641" h="443" extrusionOk="0">
                  <a:moveTo>
                    <a:pt x="1078" y="1"/>
                  </a:moveTo>
                  <a:cubicBezTo>
                    <a:pt x="851" y="1"/>
                    <a:pt x="606" y="55"/>
                    <a:pt x="396" y="120"/>
                  </a:cubicBezTo>
                  <a:lnTo>
                    <a:pt x="479" y="116"/>
                  </a:lnTo>
                  <a:lnTo>
                    <a:pt x="479" y="116"/>
                  </a:lnTo>
                  <a:cubicBezTo>
                    <a:pt x="284" y="156"/>
                    <a:pt x="107" y="272"/>
                    <a:pt x="1" y="442"/>
                  </a:cubicBezTo>
                  <a:cubicBezTo>
                    <a:pt x="557" y="442"/>
                    <a:pt x="1084" y="413"/>
                    <a:pt x="1640" y="340"/>
                  </a:cubicBezTo>
                  <a:cubicBezTo>
                    <a:pt x="1640" y="223"/>
                    <a:pt x="1567" y="135"/>
                    <a:pt x="1465" y="76"/>
                  </a:cubicBezTo>
                  <a:cubicBezTo>
                    <a:pt x="1377" y="32"/>
                    <a:pt x="1274" y="3"/>
                    <a:pt x="1157" y="3"/>
                  </a:cubicBezTo>
                  <a:cubicBezTo>
                    <a:pt x="1131" y="2"/>
                    <a:pt x="1105" y="1"/>
                    <a:pt x="10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713397" y="2672390"/>
              <a:ext cx="32625" cy="7786"/>
            </a:xfrm>
            <a:custGeom>
              <a:avLst/>
              <a:gdLst/>
              <a:ahLst/>
              <a:cxnLst/>
              <a:rect l="l" t="t" r="r" b="b"/>
              <a:pathLst>
                <a:path w="528" h="126" extrusionOk="0">
                  <a:moveTo>
                    <a:pt x="47" y="1"/>
                  </a:moveTo>
                  <a:cubicBezTo>
                    <a:pt x="30" y="1"/>
                    <a:pt x="19" y="3"/>
                    <a:pt x="15" y="7"/>
                  </a:cubicBezTo>
                  <a:cubicBezTo>
                    <a:pt x="0" y="36"/>
                    <a:pt x="103" y="109"/>
                    <a:pt x="279" y="124"/>
                  </a:cubicBezTo>
                  <a:cubicBezTo>
                    <a:pt x="295" y="125"/>
                    <a:pt x="310" y="126"/>
                    <a:pt x="325" y="126"/>
                  </a:cubicBezTo>
                  <a:cubicBezTo>
                    <a:pt x="446" y="126"/>
                    <a:pt x="527" y="78"/>
                    <a:pt x="527" y="65"/>
                  </a:cubicBezTo>
                  <a:cubicBezTo>
                    <a:pt x="513" y="50"/>
                    <a:pt x="396" y="50"/>
                    <a:pt x="279" y="36"/>
                  </a:cubicBezTo>
                  <a:cubicBezTo>
                    <a:pt x="182" y="14"/>
                    <a:pt x="9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669957" y="2539537"/>
              <a:ext cx="67042" cy="67660"/>
            </a:xfrm>
            <a:custGeom>
              <a:avLst/>
              <a:gdLst/>
              <a:ahLst/>
              <a:cxnLst/>
              <a:rect l="l" t="t" r="r" b="b"/>
              <a:pathLst>
                <a:path w="1085" h="1095" extrusionOk="0">
                  <a:moveTo>
                    <a:pt x="1084" y="575"/>
                  </a:moveTo>
                  <a:cubicBezTo>
                    <a:pt x="1084" y="576"/>
                    <a:pt x="1084" y="605"/>
                    <a:pt x="1069" y="693"/>
                  </a:cubicBezTo>
                  <a:cubicBezTo>
                    <a:pt x="1084" y="620"/>
                    <a:pt x="1084" y="576"/>
                    <a:pt x="1084" y="575"/>
                  </a:cubicBezTo>
                  <a:close/>
                  <a:moveTo>
                    <a:pt x="558" y="1"/>
                  </a:moveTo>
                  <a:cubicBezTo>
                    <a:pt x="497" y="1"/>
                    <a:pt x="432" y="11"/>
                    <a:pt x="367" y="34"/>
                  </a:cubicBezTo>
                  <a:cubicBezTo>
                    <a:pt x="176" y="92"/>
                    <a:pt x="1" y="312"/>
                    <a:pt x="1" y="546"/>
                  </a:cubicBezTo>
                  <a:cubicBezTo>
                    <a:pt x="1" y="795"/>
                    <a:pt x="176" y="985"/>
                    <a:pt x="367" y="1059"/>
                  </a:cubicBezTo>
                  <a:cubicBezTo>
                    <a:pt x="437" y="1084"/>
                    <a:pt x="507" y="1095"/>
                    <a:pt x="573" y="1095"/>
                  </a:cubicBezTo>
                  <a:cubicBezTo>
                    <a:pt x="700" y="1095"/>
                    <a:pt x="812" y="1053"/>
                    <a:pt x="879" y="985"/>
                  </a:cubicBezTo>
                  <a:cubicBezTo>
                    <a:pt x="996" y="898"/>
                    <a:pt x="1055" y="766"/>
                    <a:pt x="1069" y="693"/>
                  </a:cubicBezTo>
                  <a:lnTo>
                    <a:pt x="1069" y="693"/>
                  </a:lnTo>
                  <a:cubicBezTo>
                    <a:pt x="1026" y="766"/>
                    <a:pt x="982" y="883"/>
                    <a:pt x="865" y="971"/>
                  </a:cubicBezTo>
                  <a:cubicBezTo>
                    <a:pt x="774" y="1031"/>
                    <a:pt x="664" y="1077"/>
                    <a:pt x="542" y="1077"/>
                  </a:cubicBezTo>
                  <a:cubicBezTo>
                    <a:pt x="486" y="1077"/>
                    <a:pt x="427" y="1067"/>
                    <a:pt x="367" y="1044"/>
                  </a:cubicBezTo>
                  <a:cubicBezTo>
                    <a:pt x="191" y="985"/>
                    <a:pt x="45" y="780"/>
                    <a:pt x="45" y="561"/>
                  </a:cubicBezTo>
                  <a:cubicBezTo>
                    <a:pt x="30" y="356"/>
                    <a:pt x="191" y="151"/>
                    <a:pt x="367" y="92"/>
                  </a:cubicBezTo>
                  <a:cubicBezTo>
                    <a:pt x="427" y="69"/>
                    <a:pt x="489" y="59"/>
                    <a:pt x="548" y="59"/>
                  </a:cubicBezTo>
                  <a:cubicBezTo>
                    <a:pt x="677" y="59"/>
                    <a:pt x="794" y="106"/>
                    <a:pt x="865" y="166"/>
                  </a:cubicBezTo>
                  <a:cubicBezTo>
                    <a:pt x="996" y="239"/>
                    <a:pt x="1055" y="370"/>
                    <a:pt x="1069" y="444"/>
                  </a:cubicBezTo>
                  <a:cubicBezTo>
                    <a:pt x="1084" y="516"/>
                    <a:pt x="1084" y="575"/>
                    <a:pt x="1084" y="575"/>
                  </a:cubicBezTo>
                  <a:lnTo>
                    <a:pt x="1084" y="575"/>
                  </a:lnTo>
                  <a:cubicBezTo>
                    <a:pt x="1084" y="575"/>
                    <a:pt x="1084" y="516"/>
                    <a:pt x="1069" y="400"/>
                  </a:cubicBezTo>
                  <a:cubicBezTo>
                    <a:pt x="1069" y="327"/>
                    <a:pt x="1011" y="209"/>
                    <a:pt x="879" y="107"/>
                  </a:cubicBezTo>
                  <a:cubicBezTo>
                    <a:pt x="809" y="47"/>
                    <a:pt x="691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767651" y="2537745"/>
              <a:ext cx="67042" cy="67475"/>
            </a:xfrm>
            <a:custGeom>
              <a:avLst/>
              <a:gdLst/>
              <a:ahLst/>
              <a:cxnLst/>
              <a:rect l="l" t="t" r="r" b="b"/>
              <a:pathLst>
                <a:path w="1085" h="1092" extrusionOk="0">
                  <a:moveTo>
                    <a:pt x="1072" y="480"/>
                  </a:moveTo>
                  <a:lnTo>
                    <a:pt x="1072" y="480"/>
                  </a:lnTo>
                  <a:cubicBezTo>
                    <a:pt x="1084" y="544"/>
                    <a:pt x="1084" y="561"/>
                    <a:pt x="1084" y="561"/>
                  </a:cubicBezTo>
                  <a:cubicBezTo>
                    <a:pt x="1084" y="561"/>
                    <a:pt x="1084" y="528"/>
                    <a:pt x="1072" y="480"/>
                  </a:cubicBezTo>
                  <a:close/>
                  <a:moveTo>
                    <a:pt x="555" y="0"/>
                  </a:moveTo>
                  <a:cubicBezTo>
                    <a:pt x="495" y="0"/>
                    <a:pt x="432" y="10"/>
                    <a:pt x="367" y="34"/>
                  </a:cubicBezTo>
                  <a:cubicBezTo>
                    <a:pt x="162" y="92"/>
                    <a:pt x="1" y="312"/>
                    <a:pt x="1" y="546"/>
                  </a:cubicBezTo>
                  <a:cubicBezTo>
                    <a:pt x="1" y="780"/>
                    <a:pt x="162" y="985"/>
                    <a:pt x="367" y="1058"/>
                  </a:cubicBezTo>
                  <a:cubicBezTo>
                    <a:pt x="432" y="1081"/>
                    <a:pt x="495" y="1091"/>
                    <a:pt x="555" y="1091"/>
                  </a:cubicBezTo>
                  <a:cubicBezTo>
                    <a:pt x="685" y="1091"/>
                    <a:pt x="799" y="1045"/>
                    <a:pt x="879" y="985"/>
                  </a:cubicBezTo>
                  <a:cubicBezTo>
                    <a:pt x="982" y="897"/>
                    <a:pt x="1040" y="765"/>
                    <a:pt x="1055" y="692"/>
                  </a:cubicBezTo>
                  <a:lnTo>
                    <a:pt x="1055" y="692"/>
                  </a:lnTo>
                  <a:cubicBezTo>
                    <a:pt x="1026" y="765"/>
                    <a:pt x="967" y="868"/>
                    <a:pt x="865" y="956"/>
                  </a:cubicBezTo>
                  <a:cubicBezTo>
                    <a:pt x="778" y="1023"/>
                    <a:pt x="665" y="1072"/>
                    <a:pt x="549" y="1072"/>
                  </a:cubicBezTo>
                  <a:cubicBezTo>
                    <a:pt x="488" y="1072"/>
                    <a:pt x="427" y="1059"/>
                    <a:pt x="367" y="1029"/>
                  </a:cubicBezTo>
                  <a:cubicBezTo>
                    <a:pt x="177" y="985"/>
                    <a:pt x="30" y="780"/>
                    <a:pt x="30" y="561"/>
                  </a:cubicBezTo>
                  <a:cubicBezTo>
                    <a:pt x="15" y="341"/>
                    <a:pt x="177" y="136"/>
                    <a:pt x="367" y="92"/>
                  </a:cubicBezTo>
                  <a:cubicBezTo>
                    <a:pt x="427" y="67"/>
                    <a:pt x="490" y="56"/>
                    <a:pt x="552" y="56"/>
                  </a:cubicBezTo>
                  <a:cubicBezTo>
                    <a:pt x="672" y="56"/>
                    <a:pt x="787" y="98"/>
                    <a:pt x="865" y="165"/>
                  </a:cubicBezTo>
                  <a:cubicBezTo>
                    <a:pt x="982" y="238"/>
                    <a:pt x="1040" y="356"/>
                    <a:pt x="1055" y="429"/>
                  </a:cubicBezTo>
                  <a:cubicBezTo>
                    <a:pt x="1062" y="447"/>
                    <a:pt x="1068" y="464"/>
                    <a:pt x="1072" y="480"/>
                  </a:cubicBezTo>
                  <a:lnTo>
                    <a:pt x="1072" y="480"/>
                  </a:lnTo>
                  <a:cubicBezTo>
                    <a:pt x="1068" y="459"/>
                    <a:pt x="1062" y="432"/>
                    <a:pt x="1055" y="399"/>
                  </a:cubicBezTo>
                  <a:cubicBezTo>
                    <a:pt x="1055" y="326"/>
                    <a:pt x="1011" y="195"/>
                    <a:pt x="879" y="107"/>
                  </a:cubicBezTo>
                  <a:cubicBezTo>
                    <a:pt x="799" y="47"/>
                    <a:pt x="685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736940" y="2573276"/>
              <a:ext cx="31698" cy="2781"/>
            </a:xfrm>
            <a:custGeom>
              <a:avLst/>
              <a:gdLst/>
              <a:ahLst/>
              <a:cxnLst/>
              <a:rect l="l" t="t" r="r" b="b"/>
              <a:pathLst>
                <a:path w="513" h="45" extrusionOk="0">
                  <a:moveTo>
                    <a:pt x="249" y="0"/>
                  </a:moveTo>
                  <a:cubicBezTo>
                    <a:pt x="103" y="0"/>
                    <a:pt x="0" y="0"/>
                    <a:pt x="0" y="29"/>
                  </a:cubicBezTo>
                  <a:cubicBezTo>
                    <a:pt x="0" y="44"/>
                    <a:pt x="117" y="44"/>
                    <a:pt x="249" y="44"/>
                  </a:cubicBezTo>
                  <a:cubicBezTo>
                    <a:pt x="410" y="44"/>
                    <a:pt x="512" y="44"/>
                    <a:pt x="512" y="29"/>
                  </a:cubicBezTo>
                  <a:cubicBezTo>
                    <a:pt x="512" y="0"/>
                    <a:pt x="381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596671" y="2529836"/>
              <a:ext cx="76990" cy="31698"/>
            </a:xfrm>
            <a:custGeom>
              <a:avLst/>
              <a:gdLst/>
              <a:ahLst/>
              <a:cxnLst/>
              <a:rect l="l" t="t" r="r" b="b"/>
              <a:pathLst>
                <a:path w="1246" h="513" extrusionOk="0">
                  <a:moveTo>
                    <a:pt x="1" y="0"/>
                  </a:moveTo>
                  <a:cubicBezTo>
                    <a:pt x="1" y="15"/>
                    <a:pt x="74" y="30"/>
                    <a:pt x="177" y="88"/>
                  </a:cubicBezTo>
                  <a:cubicBezTo>
                    <a:pt x="294" y="147"/>
                    <a:pt x="455" y="191"/>
                    <a:pt x="616" y="264"/>
                  </a:cubicBezTo>
                  <a:cubicBezTo>
                    <a:pt x="792" y="337"/>
                    <a:pt x="953" y="410"/>
                    <a:pt x="1055" y="454"/>
                  </a:cubicBezTo>
                  <a:cubicBezTo>
                    <a:pt x="1172" y="484"/>
                    <a:pt x="1245" y="513"/>
                    <a:pt x="1245" y="513"/>
                  </a:cubicBezTo>
                  <a:cubicBezTo>
                    <a:pt x="1245" y="513"/>
                    <a:pt x="1187" y="469"/>
                    <a:pt x="1055" y="410"/>
                  </a:cubicBezTo>
                  <a:cubicBezTo>
                    <a:pt x="953" y="366"/>
                    <a:pt x="792" y="308"/>
                    <a:pt x="616" y="235"/>
                  </a:cubicBezTo>
                  <a:cubicBezTo>
                    <a:pt x="455" y="162"/>
                    <a:pt x="294" y="88"/>
                    <a:pt x="177" y="44"/>
                  </a:cubicBezTo>
                  <a:cubicBezTo>
                    <a:pt x="74" y="1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663654" y="3056305"/>
              <a:ext cx="36209" cy="227140"/>
            </a:xfrm>
            <a:custGeom>
              <a:avLst/>
              <a:gdLst/>
              <a:ahLst/>
              <a:cxnLst/>
              <a:rect l="l" t="t" r="r" b="b"/>
              <a:pathLst>
                <a:path w="586" h="3676" extrusionOk="0">
                  <a:moveTo>
                    <a:pt x="15" y="1"/>
                  </a:moveTo>
                  <a:cubicBezTo>
                    <a:pt x="0" y="1"/>
                    <a:pt x="88" y="850"/>
                    <a:pt x="235" y="1845"/>
                  </a:cubicBezTo>
                  <a:cubicBezTo>
                    <a:pt x="381" y="2855"/>
                    <a:pt x="527" y="3675"/>
                    <a:pt x="542" y="3675"/>
                  </a:cubicBezTo>
                  <a:cubicBezTo>
                    <a:pt x="586" y="3675"/>
                    <a:pt x="469" y="2855"/>
                    <a:pt x="322" y="1831"/>
                  </a:cubicBezTo>
                  <a:cubicBezTo>
                    <a:pt x="176" y="820"/>
                    <a:pt x="30" y="1"/>
                    <a:pt x="15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697084" y="3128664"/>
              <a:ext cx="31760" cy="31513"/>
            </a:xfrm>
            <a:custGeom>
              <a:avLst/>
              <a:gdLst/>
              <a:ahLst/>
              <a:cxnLst/>
              <a:rect l="l" t="t" r="r" b="b"/>
              <a:pathLst>
                <a:path w="514" h="510" extrusionOk="0">
                  <a:moveTo>
                    <a:pt x="202" y="82"/>
                  </a:moveTo>
                  <a:cubicBezTo>
                    <a:pt x="221" y="82"/>
                    <a:pt x="242" y="84"/>
                    <a:pt x="264" y="89"/>
                  </a:cubicBezTo>
                  <a:cubicBezTo>
                    <a:pt x="308" y="118"/>
                    <a:pt x="396" y="133"/>
                    <a:pt x="411" y="206"/>
                  </a:cubicBezTo>
                  <a:cubicBezTo>
                    <a:pt x="440" y="264"/>
                    <a:pt x="426" y="352"/>
                    <a:pt x="367" y="411"/>
                  </a:cubicBezTo>
                  <a:cubicBezTo>
                    <a:pt x="338" y="425"/>
                    <a:pt x="301" y="433"/>
                    <a:pt x="264" y="433"/>
                  </a:cubicBezTo>
                  <a:cubicBezTo>
                    <a:pt x="228" y="433"/>
                    <a:pt x="191" y="425"/>
                    <a:pt x="162" y="411"/>
                  </a:cubicBezTo>
                  <a:cubicBezTo>
                    <a:pt x="89" y="367"/>
                    <a:pt x="74" y="294"/>
                    <a:pt x="89" y="235"/>
                  </a:cubicBezTo>
                  <a:cubicBezTo>
                    <a:pt x="126" y="125"/>
                    <a:pt x="183" y="96"/>
                    <a:pt x="201" y="82"/>
                  </a:cubicBezTo>
                  <a:lnTo>
                    <a:pt x="201" y="82"/>
                  </a:lnTo>
                  <a:cubicBezTo>
                    <a:pt x="201" y="82"/>
                    <a:pt x="201" y="82"/>
                    <a:pt x="202" y="82"/>
                  </a:cubicBezTo>
                  <a:close/>
                  <a:moveTo>
                    <a:pt x="264" y="1"/>
                  </a:moveTo>
                  <a:cubicBezTo>
                    <a:pt x="103" y="1"/>
                    <a:pt x="45" y="103"/>
                    <a:pt x="60" y="103"/>
                  </a:cubicBezTo>
                  <a:cubicBezTo>
                    <a:pt x="60" y="108"/>
                    <a:pt x="62" y="110"/>
                    <a:pt x="66" y="110"/>
                  </a:cubicBezTo>
                  <a:cubicBezTo>
                    <a:pt x="79" y="110"/>
                    <a:pt x="110" y="92"/>
                    <a:pt x="159" y="85"/>
                  </a:cubicBezTo>
                  <a:lnTo>
                    <a:pt x="159" y="85"/>
                  </a:lnTo>
                  <a:cubicBezTo>
                    <a:pt x="155" y="86"/>
                    <a:pt x="151" y="87"/>
                    <a:pt x="147" y="89"/>
                  </a:cubicBezTo>
                  <a:cubicBezTo>
                    <a:pt x="118" y="103"/>
                    <a:pt x="60" y="147"/>
                    <a:pt x="45" y="220"/>
                  </a:cubicBezTo>
                  <a:cubicBezTo>
                    <a:pt x="1" y="279"/>
                    <a:pt x="30" y="396"/>
                    <a:pt x="118" y="455"/>
                  </a:cubicBezTo>
                  <a:cubicBezTo>
                    <a:pt x="155" y="491"/>
                    <a:pt x="206" y="510"/>
                    <a:pt x="261" y="510"/>
                  </a:cubicBezTo>
                  <a:cubicBezTo>
                    <a:pt x="316" y="510"/>
                    <a:pt x="374" y="491"/>
                    <a:pt x="426" y="455"/>
                  </a:cubicBezTo>
                  <a:cubicBezTo>
                    <a:pt x="513" y="367"/>
                    <a:pt x="513" y="235"/>
                    <a:pt x="484" y="147"/>
                  </a:cubicBezTo>
                  <a:cubicBezTo>
                    <a:pt x="440" y="30"/>
                    <a:pt x="33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819248" y="2982154"/>
              <a:ext cx="45292" cy="258777"/>
            </a:xfrm>
            <a:custGeom>
              <a:avLst/>
              <a:gdLst/>
              <a:ahLst/>
              <a:cxnLst/>
              <a:rect l="l" t="t" r="r" b="b"/>
              <a:pathLst>
                <a:path w="733" h="4188" extrusionOk="0">
                  <a:moveTo>
                    <a:pt x="44" y="0"/>
                  </a:moveTo>
                  <a:cubicBezTo>
                    <a:pt x="0" y="0"/>
                    <a:pt x="147" y="937"/>
                    <a:pt x="337" y="2094"/>
                  </a:cubicBezTo>
                  <a:cubicBezTo>
                    <a:pt x="513" y="3250"/>
                    <a:pt x="703" y="4187"/>
                    <a:pt x="718" y="4187"/>
                  </a:cubicBezTo>
                  <a:cubicBezTo>
                    <a:pt x="732" y="4187"/>
                    <a:pt x="615" y="3236"/>
                    <a:pt x="425" y="2079"/>
                  </a:cubicBezTo>
                  <a:cubicBezTo>
                    <a:pt x="249" y="923"/>
                    <a:pt x="59" y="0"/>
                    <a:pt x="44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273756" y="3427182"/>
              <a:ext cx="1159675" cy="1054817"/>
            </a:xfrm>
            <a:custGeom>
              <a:avLst/>
              <a:gdLst/>
              <a:ahLst/>
              <a:cxnLst/>
              <a:rect l="l" t="t" r="r" b="b"/>
              <a:pathLst>
                <a:path w="18768" h="17071" extrusionOk="0">
                  <a:moveTo>
                    <a:pt x="16009" y="1"/>
                  </a:moveTo>
                  <a:cubicBezTo>
                    <a:pt x="16006" y="1"/>
                    <a:pt x="16004" y="1"/>
                    <a:pt x="16002" y="1"/>
                  </a:cubicBezTo>
                  <a:cubicBezTo>
                    <a:pt x="13850" y="59"/>
                    <a:pt x="967" y="777"/>
                    <a:pt x="967" y="777"/>
                  </a:cubicBezTo>
                  <a:cubicBezTo>
                    <a:pt x="967" y="777"/>
                    <a:pt x="1" y="4642"/>
                    <a:pt x="3778" y="5403"/>
                  </a:cubicBezTo>
                  <a:cubicBezTo>
                    <a:pt x="4527" y="5553"/>
                    <a:pt x="5362" y="5609"/>
                    <a:pt x="6219" y="5609"/>
                  </a:cubicBezTo>
                  <a:cubicBezTo>
                    <a:pt x="8723" y="5609"/>
                    <a:pt x="11417" y="5130"/>
                    <a:pt x="12740" y="5130"/>
                  </a:cubicBezTo>
                  <a:cubicBezTo>
                    <a:pt x="13254" y="5130"/>
                    <a:pt x="13562" y="5203"/>
                    <a:pt x="13571" y="5403"/>
                  </a:cubicBezTo>
                  <a:cubicBezTo>
                    <a:pt x="13615" y="6296"/>
                    <a:pt x="13850" y="17071"/>
                    <a:pt x="13850" y="17071"/>
                  </a:cubicBezTo>
                  <a:lnTo>
                    <a:pt x="18256" y="17071"/>
                  </a:lnTo>
                  <a:cubicBezTo>
                    <a:pt x="18256" y="17071"/>
                    <a:pt x="18768" y="1"/>
                    <a:pt x="16009" y="1"/>
                  </a:cubicBezTo>
                  <a:close/>
                </a:path>
              </a:pathLst>
            </a:custGeom>
            <a:solidFill>
              <a:srgbClr val="FFFFFF">
                <a:alpha val="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56978" y="3476059"/>
              <a:ext cx="810561" cy="1000504"/>
            </a:xfrm>
            <a:custGeom>
              <a:avLst/>
              <a:gdLst/>
              <a:ahLst/>
              <a:cxnLst/>
              <a:rect l="l" t="t" r="r" b="b"/>
              <a:pathLst>
                <a:path w="13118" h="16192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32" y="0"/>
                    <a:pt x="88" y="74"/>
                    <a:pt x="59" y="249"/>
                  </a:cubicBezTo>
                  <a:cubicBezTo>
                    <a:pt x="15" y="440"/>
                    <a:pt x="1" y="703"/>
                    <a:pt x="74" y="1040"/>
                  </a:cubicBezTo>
                  <a:cubicBezTo>
                    <a:pt x="147" y="1391"/>
                    <a:pt x="308" y="1772"/>
                    <a:pt x="630" y="2152"/>
                  </a:cubicBezTo>
                  <a:cubicBezTo>
                    <a:pt x="791" y="2357"/>
                    <a:pt x="967" y="2533"/>
                    <a:pt x="1186" y="2709"/>
                  </a:cubicBezTo>
                  <a:cubicBezTo>
                    <a:pt x="1435" y="2870"/>
                    <a:pt x="1684" y="3002"/>
                    <a:pt x="1962" y="3119"/>
                  </a:cubicBezTo>
                  <a:cubicBezTo>
                    <a:pt x="2533" y="3367"/>
                    <a:pt x="3192" y="3514"/>
                    <a:pt x="3895" y="3587"/>
                  </a:cubicBezTo>
                  <a:cubicBezTo>
                    <a:pt x="4612" y="3660"/>
                    <a:pt x="5388" y="3719"/>
                    <a:pt x="6193" y="3748"/>
                  </a:cubicBezTo>
                  <a:cubicBezTo>
                    <a:pt x="6823" y="3777"/>
                    <a:pt x="7480" y="3792"/>
                    <a:pt x="8156" y="3792"/>
                  </a:cubicBezTo>
                  <a:cubicBezTo>
                    <a:pt x="9210" y="3792"/>
                    <a:pt x="10311" y="3755"/>
                    <a:pt x="11434" y="3675"/>
                  </a:cubicBezTo>
                  <a:cubicBezTo>
                    <a:pt x="11493" y="3671"/>
                    <a:pt x="11550" y="3670"/>
                    <a:pt x="11606" y="3670"/>
                  </a:cubicBezTo>
                  <a:cubicBezTo>
                    <a:pt x="11786" y="3670"/>
                    <a:pt x="11954" y="3689"/>
                    <a:pt x="12122" y="3733"/>
                  </a:cubicBezTo>
                  <a:cubicBezTo>
                    <a:pt x="12312" y="3807"/>
                    <a:pt x="12503" y="3938"/>
                    <a:pt x="12590" y="4129"/>
                  </a:cubicBezTo>
                  <a:cubicBezTo>
                    <a:pt x="12678" y="4334"/>
                    <a:pt x="12708" y="4553"/>
                    <a:pt x="12722" y="4773"/>
                  </a:cubicBezTo>
                  <a:cubicBezTo>
                    <a:pt x="12722" y="4992"/>
                    <a:pt x="12737" y="5212"/>
                    <a:pt x="12737" y="5432"/>
                  </a:cubicBezTo>
                  <a:cubicBezTo>
                    <a:pt x="12752" y="6310"/>
                    <a:pt x="12795" y="7144"/>
                    <a:pt x="12810" y="7964"/>
                  </a:cubicBezTo>
                  <a:cubicBezTo>
                    <a:pt x="12869" y="9575"/>
                    <a:pt x="12927" y="11009"/>
                    <a:pt x="12956" y="12239"/>
                  </a:cubicBezTo>
                  <a:cubicBezTo>
                    <a:pt x="13015" y="13469"/>
                    <a:pt x="13044" y="14435"/>
                    <a:pt x="13074" y="15138"/>
                  </a:cubicBezTo>
                  <a:cubicBezTo>
                    <a:pt x="13044" y="14435"/>
                    <a:pt x="13030" y="13454"/>
                    <a:pt x="13000" y="12239"/>
                  </a:cubicBezTo>
                  <a:cubicBezTo>
                    <a:pt x="12956" y="11009"/>
                    <a:pt x="12927" y="9575"/>
                    <a:pt x="12869" y="7964"/>
                  </a:cubicBezTo>
                  <a:cubicBezTo>
                    <a:pt x="12854" y="7144"/>
                    <a:pt x="12810" y="6310"/>
                    <a:pt x="12795" y="5432"/>
                  </a:cubicBezTo>
                  <a:cubicBezTo>
                    <a:pt x="12795" y="5212"/>
                    <a:pt x="12781" y="4992"/>
                    <a:pt x="12781" y="4773"/>
                  </a:cubicBezTo>
                  <a:cubicBezTo>
                    <a:pt x="12781" y="4553"/>
                    <a:pt x="12752" y="4319"/>
                    <a:pt x="12649" y="4099"/>
                  </a:cubicBezTo>
                  <a:cubicBezTo>
                    <a:pt x="12561" y="3880"/>
                    <a:pt x="12356" y="3733"/>
                    <a:pt x="12122" y="3660"/>
                  </a:cubicBezTo>
                  <a:cubicBezTo>
                    <a:pt x="11954" y="3616"/>
                    <a:pt x="11769" y="3596"/>
                    <a:pt x="11587" y="3596"/>
                  </a:cubicBezTo>
                  <a:cubicBezTo>
                    <a:pt x="11531" y="3596"/>
                    <a:pt x="11475" y="3598"/>
                    <a:pt x="11419" y="3602"/>
                  </a:cubicBezTo>
                  <a:cubicBezTo>
                    <a:pt x="10296" y="3682"/>
                    <a:pt x="9200" y="3719"/>
                    <a:pt x="8151" y="3719"/>
                  </a:cubicBezTo>
                  <a:cubicBezTo>
                    <a:pt x="7477" y="3719"/>
                    <a:pt x="6823" y="3704"/>
                    <a:pt x="6193" y="3675"/>
                  </a:cubicBezTo>
                  <a:cubicBezTo>
                    <a:pt x="5388" y="3631"/>
                    <a:pt x="4612" y="3587"/>
                    <a:pt x="3895" y="3514"/>
                  </a:cubicBezTo>
                  <a:cubicBezTo>
                    <a:pt x="3192" y="3441"/>
                    <a:pt x="2548" y="3309"/>
                    <a:pt x="1977" y="3075"/>
                  </a:cubicBezTo>
                  <a:cubicBezTo>
                    <a:pt x="1699" y="2943"/>
                    <a:pt x="1450" y="2811"/>
                    <a:pt x="1230" y="2650"/>
                  </a:cubicBezTo>
                  <a:cubicBezTo>
                    <a:pt x="1011" y="2489"/>
                    <a:pt x="820" y="2299"/>
                    <a:pt x="674" y="2123"/>
                  </a:cubicBezTo>
                  <a:cubicBezTo>
                    <a:pt x="367" y="1757"/>
                    <a:pt x="191" y="1362"/>
                    <a:pt x="118" y="1040"/>
                  </a:cubicBezTo>
                  <a:cubicBezTo>
                    <a:pt x="44" y="703"/>
                    <a:pt x="44" y="454"/>
                    <a:pt x="74" y="264"/>
                  </a:cubicBezTo>
                  <a:lnTo>
                    <a:pt x="132" y="0"/>
                  </a:lnTo>
                  <a:close/>
                  <a:moveTo>
                    <a:pt x="13074" y="15138"/>
                  </a:moveTo>
                  <a:cubicBezTo>
                    <a:pt x="13074" y="15460"/>
                    <a:pt x="13088" y="15738"/>
                    <a:pt x="13088" y="15914"/>
                  </a:cubicBezTo>
                  <a:lnTo>
                    <a:pt x="13088" y="16119"/>
                  </a:lnTo>
                  <a:cubicBezTo>
                    <a:pt x="13117" y="16177"/>
                    <a:pt x="13117" y="16192"/>
                    <a:pt x="13117" y="16192"/>
                  </a:cubicBezTo>
                  <a:lnTo>
                    <a:pt x="13117" y="16119"/>
                  </a:lnTo>
                  <a:cubicBezTo>
                    <a:pt x="13117" y="16060"/>
                    <a:pt x="13117" y="16016"/>
                    <a:pt x="13103" y="15914"/>
                  </a:cubicBezTo>
                  <a:cubicBezTo>
                    <a:pt x="13103" y="15738"/>
                    <a:pt x="13088" y="15474"/>
                    <a:pt x="13074" y="15138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293641" y="2933277"/>
              <a:ext cx="655901" cy="594791"/>
            </a:xfrm>
            <a:custGeom>
              <a:avLst/>
              <a:gdLst/>
              <a:ahLst/>
              <a:cxnLst/>
              <a:rect l="l" t="t" r="r" b="b"/>
              <a:pathLst>
                <a:path w="10615" h="9626" extrusionOk="0">
                  <a:moveTo>
                    <a:pt x="3456" y="1"/>
                  </a:moveTo>
                  <a:lnTo>
                    <a:pt x="352" y="147"/>
                  </a:lnTo>
                  <a:cubicBezTo>
                    <a:pt x="352" y="147"/>
                    <a:pt x="1" y="2782"/>
                    <a:pt x="747" y="6735"/>
                  </a:cubicBezTo>
                  <a:cubicBezTo>
                    <a:pt x="1196" y="9067"/>
                    <a:pt x="2614" y="9626"/>
                    <a:pt x="3893" y="9626"/>
                  </a:cubicBezTo>
                  <a:cubicBezTo>
                    <a:pt x="4782" y="9626"/>
                    <a:pt x="5604" y="9356"/>
                    <a:pt x="5988" y="9224"/>
                  </a:cubicBezTo>
                  <a:cubicBezTo>
                    <a:pt x="6925" y="8916"/>
                    <a:pt x="10614" y="7555"/>
                    <a:pt x="10614" y="7555"/>
                  </a:cubicBezTo>
                  <a:lnTo>
                    <a:pt x="9502" y="5007"/>
                  </a:lnTo>
                  <a:cubicBezTo>
                    <a:pt x="9502" y="5007"/>
                    <a:pt x="7233" y="5813"/>
                    <a:pt x="4671" y="6369"/>
                  </a:cubicBezTo>
                  <a:cubicBezTo>
                    <a:pt x="4649" y="6373"/>
                    <a:pt x="4628" y="6376"/>
                    <a:pt x="4607" y="6376"/>
                  </a:cubicBezTo>
                  <a:cubicBezTo>
                    <a:pt x="3498" y="6376"/>
                    <a:pt x="3456" y="1"/>
                    <a:pt x="3456" y="1"/>
                  </a:cubicBezTo>
                  <a:close/>
                </a:path>
              </a:pathLst>
            </a:custGeom>
            <a:solidFill>
              <a:srgbClr val="15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51541" y="2832308"/>
              <a:ext cx="517491" cy="482765"/>
            </a:xfrm>
            <a:custGeom>
              <a:avLst/>
              <a:gdLst/>
              <a:ahLst/>
              <a:cxnLst/>
              <a:rect l="l" t="t" r="r" b="b"/>
              <a:pathLst>
                <a:path w="8375" h="7813" extrusionOk="0">
                  <a:moveTo>
                    <a:pt x="772" y="0"/>
                  </a:moveTo>
                  <a:cubicBezTo>
                    <a:pt x="647" y="0"/>
                    <a:pt x="532" y="23"/>
                    <a:pt x="440" y="54"/>
                  </a:cubicBezTo>
                  <a:cubicBezTo>
                    <a:pt x="250" y="112"/>
                    <a:pt x="132" y="229"/>
                    <a:pt x="74" y="303"/>
                  </a:cubicBezTo>
                  <a:cubicBezTo>
                    <a:pt x="15" y="361"/>
                    <a:pt x="1" y="420"/>
                    <a:pt x="1" y="420"/>
                  </a:cubicBezTo>
                  <a:cubicBezTo>
                    <a:pt x="1" y="422"/>
                    <a:pt x="1" y="422"/>
                    <a:pt x="2" y="422"/>
                  </a:cubicBezTo>
                  <a:cubicBezTo>
                    <a:pt x="5" y="422"/>
                    <a:pt x="25" y="381"/>
                    <a:pt x="89" y="317"/>
                  </a:cubicBezTo>
                  <a:cubicBezTo>
                    <a:pt x="162" y="244"/>
                    <a:pt x="279" y="156"/>
                    <a:pt x="455" y="98"/>
                  </a:cubicBezTo>
                  <a:cubicBezTo>
                    <a:pt x="550" y="68"/>
                    <a:pt x="656" y="50"/>
                    <a:pt x="767" y="50"/>
                  </a:cubicBezTo>
                  <a:cubicBezTo>
                    <a:pt x="879" y="50"/>
                    <a:pt x="996" y="68"/>
                    <a:pt x="1113" y="112"/>
                  </a:cubicBezTo>
                  <a:cubicBezTo>
                    <a:pt x="1377" y="200"/>
                    <a:pt x="1596" y="420"/>
                    <a:pt x="1757" y="712"/>
                  </a:cubicBezTo>
                  <a:cubicBezTo>
                    <a:pt x="1918" y="1005"/>
                    <a:pt x="1992" y="1371"/>
                    <a:pt x="2006" y="1766"/>
                  </a:cubicBezTo>
                  <a:cubicBezTo>
                    <a:pt x="2036" y="2147"/>
                    <a:pt x="2006" y="2586"/>
                    <a:pt x="2036" y="3025"/>
                  </a:cubicBezTo>
                  <a:cubicBezTo>
                    <a:pt x="2065" y="3918"/>
                    <a:pt x="2153" y="4885"/>
                    <a:pt x="2343" y="5909"/>
                  </a:cubicBezTo>
                  <a:cubicBezTo>
                    <a:pt x="2372" y="6173"/>
                    <a:pt x="2431" y="6422"/>
                    <a:pt x="2489" y="6671"/>
                  </a:cubicBezTo>
                  <a:cubicBezTo>
                    <a:pt x="2563" y="6920"/>
                    <a:pt x="2592" y="7154"/>
                    <a:pt x="2694" y="7403"/>
                  </a:cubicBezTo>
                  <a:cubicBezTo>
                    <a:pt x="2724" y="7520"/>
                    <a:pt x="2797" y="7637"/>
                    <a:pt x="2914" y="7710"/>
                  </a:cubicBezTo>
                  <a:cubicBezTo>
                    <a:pt x="3016" y="7798"/>
                    <a:pt x="3148" y="7813"/>
                    <a:pt x="3280" y="7813"/>
                  </a:cubicBezTo>
                  <a:cubicBezTo>
                    <a:pt x="3397" y="7813"/>
                    <a:pt x="3514" y="7783"/>
                    <a:pt x="3617" y="7769"/>
                  </a:cubicBezTo>
                  <a:cubicBezTo>
                    <a:pt x="3734" y="7739"/>
                    <a:pt x="3836" y="7710"/>
                    <a:pt x="3953" y="7681"/>
                  </a:cubicBezTo>
                  <a:cubicBezTo>
                    <a:pt x="4817" y="7476"/>
                    <a:pt x="5593" y="7286"/>
                    <a:pt x="6252" y="7125"/>
                  </a:cubicBezTo>
                  <a:cubicBezTo>
                    <a:pt x="6911" y="6949"/>
                    <a:pt x="7423" y="6832"/>
                    <a:pt x="7818" y="6744"/>
                  </a:cubicBezTo>
                  <a:cubicBezTo>
                    <a:pt x="7994" y="6700"/>
                    <a:pt x="8126" y="6671"/>
                    <a:pt x="8228" y="6627"/>
                  </a:cubicBezTo>
                  <a:cubicBezTo>
                    <a:pt x="8331" y="6612"/>
                    <a:pt x="8374" y="6597"/>
                    <a:pt x="8374" y="6597"/>
                  </a:cubicBezTo>
                  <a:cubicBezTo>
                    <a:pt x="8374" y="6589"/>
                    <a:pt x="8371" y="6585"/>
                    <a:pt x="8362" y="6585"/>
                  </a:cubicBezTo>
                  <a:cubicBezTo>
                    <a:pt x="8342" y="6585"/>
                    <a:pt x="8296" y="6606"/>
                    <a:pt x="8213" y="6627"/>
                  </a:cubicBezTo>
                  <a:cubicBezTo>
                    <a:pt x="8111" y="6641"/>
                    <a:pt x="7979" y="6685"/>
                    <a:pt x="7789" y="6715"/>
                  </a:cubicBezTo>
                  <a:cubicBezTo>
                    <a:pt x="7423" y="6817"/>
                    <a:pt x="6896" y="6934"/>
                    <a:pt x="6237" y="7081"/>
                  </a:cubicBezTo>
                  <a:cubicBezTo>
                    <a:pt x="5578" y="7256"/>
                    <a:pt x="4788" y="7432"/>
                    <a:pt x="3939" y="7637"/>
                  </a:cubicBezTo>
                  <a:cubicBezTo>
                    <a:pt x="3822" y="7652"/>
                    <a:pt x="3719" y="7695"/>
                    <a:pt x="3602" y="7710"/>
                  </a:cubicBezTo>
                  <a:cubicBezTo>
                    <a:pt x="3500" y="7725"/>
                    <a:pt x="3382" y="7769"/>
                    <a:pt x="3280" y="7769"/>
                  </a:cubicBezTo>
                  <a:cubicBezTo>
                    <a:pt x="3163" y="7769"/>
                    <a:pt x="3060" y="7739"/>
                    <a:pt x="2958" y="7666"/>
                  </a:cubicBezTo>
                  <a:cubicBezTo>
                    <a:pt x="2870" y="7593"/>
                    <a:pt x="2797" y="7505"/>
                    <a:pt x="2768" y="7403"/>
                  </a:cubicBezTo>
                  <a:cubicBezTo>
                    <a:pt x="2665" y="7183"/>
                    <a:pt x="2636" y="6920"/>
                    <a:pt x="2577" y="6685"/>
                  </a:cubicBezTo>
                  <a:cubicBezTo>
                    <a:pt x="2519" y="6422"/>
                    <a:pt x="2489" y="6188"/>
                    <a:pt x="2431" y="5939"/>
                  </a:cubicBezTo>
                  <a:cubicBezTo>
                    <a:pt x="2255" y="4899"/>
                    <a:pt x="2153" y="3933"/>
                    <a:pt x="2123" y="3040"/>
                  </a:cubicBezTo>
                  <a:cubicBezTo>
                    <a:pt x="2109" y="2601"/>
                    <a:pt x="2109" y="2176"/>
                    <a:pt x="2079" y="1781"/>
                  </a:cubicBezTo>
                  <a:cubicBezTo>
                    <a:pt x="2065" y="1371"/>
                    <a:pt x="1977" y="991"/>
                    <a:pt x="1816" y="698"/>
                  </a:cubicBezTo>
                  <a:cubicBezTo>
                    <a:pt x="1640" y="405"/>
                    <a:pt x="1391" y="171"/>
                    <a:pt x="1128" y="68"/>
                  </a:cubicBezTo>
                  <a:cubicBezTo>
                    <a:pt x="1009" y="19"/>
                    <a:pt x="887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518009" y="3314040"/>
              <a:ext cx="28980" cy="48999"/>
            </a:xfrm>
            <a:custGeom>
              <a:avLst/>
              <a:gdLst/>
              <a:ahLst/>
              <a:cxnLst/>
              <a:rect l="l" t="t" r="r" b="b"/>
              <a:pathLst>
                <a:path w="469" h="793" extrusionOk="0">
                  <a:moveTo>
                    <a:pt x="451" y="1"/>
                  </a:moveTo>
                  <a:cubicBezTo>
                    <a:pt x="426" y="1"/>
                    <a:pt x="287" y="144"/>
                    <a:pt x="161" y="353"/>
                  </a:cubicBezTo>
                  <a:cubicBezTo>
                    <a:pt x="30" y="573"/>
                    <a:pt x="0" y="792"/>
                    <a:pt x="15" y="792"/>
                  </a:cubicBezTo>
                  <a:cubicBezTo>
                    <a:pt x="44" y="792"/>
                    <a:pt x="117" y="602"/>
                    <a:pt x="235" y="412"/>
                  </a:cubicBezTo>
                  <a:cubicBezTo>
                    <a:pt x="366" y="192"/>
                    <a:pt x="469" y="17"/>
                    <a:pt x="454" y="2"/>
                  </a:cubicBezTo>
                  <a:cubicBezTo>
                    <a:pt x="453" y="1"/>
                    <a:pt x="453" y="1"/>
                    <a:pt x="451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537907" y="3321208"/>
              <a:ext cx="20885" cy="57218"/>
            </a:xfrm>
            <a:custGeom>
              <a:avLst/>
              <a:gdLst/>
              <a:ahLst/>
              <a:cxnLst/>
              <a:rect l="l" t="t" r="r" b="b"/>
              <a:pathLst>
                <a:path w="338" h="926" extrusionOk="0">
                  <a:moveTo>
                    <a:pt x="303" y="0"/>
                  </a:moveTo>
                  <a:cubicBezTo>
                    <a:pt x="274" y="0"/>
                    <a:pt x="142" y="183"/>
                    <a:pt x="74" y="442"/>
                  </a:cubicBezTo>
                  <a:cubicBezTo>
                    <a:pt x="0" y="706"/>
                    <a:pt x="59" y="925"/>
                    <a:pt x="74" y="925"/>
                  </a:cubicBezTo>
                  <a:cubicBezTo>
                    <a:pt x="118" y="925"/>
                    <a:pt x="118" y="706"/>
                    <a:pt x="161" y="457"/>
                  </a:cubicBezTo>
                  <a:cubicBezTo>
                    <a:pt x="220" y="193"/>
                    <a:pt x="337" y="18"/>
                    <a:pt x="308" y="3"/>
                  </a:cubicBezTo>
                  <a:cubicBezTo>
                    <a:pt x="307" y="1"/>
                    <a:pt x="305" y="0"/>
                    <a:pt x="303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798424" y="3258057"/>
              <a:ext cx="86012" cy="163805"/>
            </a:xfrm>
            <a:custGeom>
              <a:avLst/>
              <a:gdLst/>
              <a:ahLst/>
              <a:cxnLst/>
              <a:rect l="l" t="t" r="r" b="b"/>
              <a:pathLst>
                <a:path w="1392" h="2651" extrusionOk="0">
                  <a:moveTo>
                    <a:pt x="1" y="0"/>
                  </a:moveTo>
                  <a:cubicBezTo>
                    <a:pt x="1" y="0"/>
                    <a:pt x="45" y="147"/>
                    <a:pt x="162" y="396"/>
                  </a:cubicBezTo>
                  <a:cubicBezTo>
                    <a:pt x="264" y="630"/>
                    <a:pt x="440" y="981"/>
                    <a:pt x="615" y="1347"/>
                  </a:cubicBezTo>
                  <a:cubicBezTo>
                    <a:pt x="820" y="1713"/>
                    <a:pt x="981" y="2050"/>
                    <a:pt x="1128" y="2284"/>
                  </a:cubicBezTo>
                  <a:cubicBezTo>
                    <a:pt x="1260" y="2518"/>
                    <a:pt x="1347" y="2650"/>
                    <a:pt x="1362" y="2650"/>
                  </a:cubicBezTo>
                  <a:cubicBezTo>
                    <a:pt x="1391" y="2635"/>
                    <a:pt x="1318" y="2489"/>
                    <a:pt x="1157" y="2240"/>
                  </a:cubicBezTo>
                  <a:cubicBezTo>
                    <a:pt x="1040" y="1977"/>
                    <a:pt x="879" y="1655"/>
                    <a:pt x="689" y="1318"/>
                  </a:cubicBezTo>
                  <a:cubicBezTo>
                    <a:pt x="513" y="966"/>
                    <a:pt x="367" y="659"/>
                    <a:pt x="220" y="381"/>
                  </a:cubicBezTo>
                  <a:cubicBezTo>
                    <a:pt x="88" y="147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839145" y="3263680"/>
              <a:ext cx="25396" cy="25210"/>
            </a:xfrm>
            <a:custGeom>
              <a:avLst/>
              <a:gdLst/>
              <a:ahLst/>
              <a:cxnLst/>
              <a:rect l="l" t="t" r="r" b="b"/>
              <a:pathLst>
                <a:path w="411" h="408" extrusionOk="0">
                  <a:moveTo>
                    <a:pt x="210" y="0"/>
                  </a:moveTo>
                  <a:cubicBezTo>
                    <a:pt x="166" y="0"/>
                    <a:pt x="147" y="26"/>
                    <a:pt x="147" y="26"/>
                  </a:cubicBezTo>
                  <a:cubicBezTo>
                    <a:pt x="147" y="56"/>
                    <a:pt x="191" y="26"/>
                    <a:pt x="249" y="70"/>
                  </a:cubicBezTo>
                  <a:cubicBezTo>
                    <a:pt x="264" y="100"/>
                    <a:pt x="308" y="144"/>
                    <a:pt x="308" y="173"/>
                  </a:cubicBezTo>
                  <a:cubicBezTo>
                    <a:pt x="308" y="217"/>
                    <a:pt x="293" y="275"/>
                    <a:pt x="235" y="290"/>
                  </a:cubicBezTo>
                  <a:cubicBezTo>
                    <a:pt x="210" y="302"/>
                    <a:pt x="185" y="307"/>
                    <a:pt x="164" y="307"/>
                  </a:cubicBezTo>
                  <a:cubicBezTo>
                    <a:pt x="134" y="307"/>
                    <a:pt x="111" y="298"/>
                    <a:pt x="103" y="290"/>
                  </a:cubicBezTo>
                  <a:cubicBezTo>
                    <a:pt x="74" y="246"/>
                    <a:pt x="74" y="217"/>
                    <a:pt x="74" y="173"/>
                  </a:cubicBezTo>
                  <a:cubicBezTo>
                    <a:pt x="74" y="100"/>
                    <a:pt x="117" y="85"/>
                    <a:pt x="117" y="70"/>
                  </a:cubicBezTo>
                  <a:cubicBezTo>
                    <a:pt x="117" y="70"/>
                    <a:pt x="117" y="64"/>
                    <a:pt x="109" y="64"/>
                  </a:cubicBezTo>
                  <a:cubicBezTo>
                    <a:pt x="104" y="64"/>
                    <a:pt x="98" y="65"/>
                    <a:pt x="88" y="70"/>
                  </a:cubicBezTo>
                  <a:cubicBezTo>
                    <a:pt x="74" y="85"/>
                    <a:pt x="30" y="100"/>
                    <a:pt x="15" y="158"/>
                  </a:cubicBezTo>
                  <a:cubicBezTo>
                    <a:pt x="0" y="217"/>
                    <a:pt x="0" y="290"/>
                    <a:pt x="44" y="348"/>
                  </a:cubicBezTo>
                  <a:cubicBezTo>
                    <a:pt x="77" y="390"/>
                    <a:pt x="129" y="408"/>
                    <a:pt x="181" y="408"/>
                  </a:cubicBezTo>
                  <a:cubicBezTo>
                    <a:pt x="221" y="408"/>
                    <a:pt x="261" y="397"/>
                    <a:pt x="293" y="378"/>
                  </a:cubicBezTo>
                  <a:cubicBezTo>
                    <a:pt x="352" y="348"/>
                    <a:pt x="410" y="246"/>
                    <a:pt x="396" y="173"/>
                  </a:cubicBezTo>
                  <a:cubicBezTo>
                    <a:pt x="381" y="100"/>
                    <a:pt x="322" y="56"/>
                    <a:pt x="293" y="26"/>
                  </a:cubicBezTo>
                  <a:cubicBezTo>
                    <a:pt x="259" y="7"/>
                    <a:pt x="231" y="0"/>
                    <a:pt x="210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329851" y="3292413"/>
              <a:ext cx="614254" cy="231156"/>
            </a:xfrm>
            <a:custGeom>
              <a:avLst/>
              <a:gdLst/>
              <a:ahLst/>
              <a:cxnLst/>
              <a:rect l="l" t="t" r="r" b="b"/>
              <a:pathLst>
                <a:path w="9941" h="3741" extrusionOk="0">
                  <a:moveTo>
                    <a:pt x="0" y="1"/>
                  </a:moveTo>
                  <a:cubicBezTo>
                    <a:pt x="0" y="1"/>
                    <a:pt x="0" y="59"/>
                    <a:pt x="15" y="132"/>
                  </a:cubicBezTo>
                  <a:cubicBezTo>
                    <a:pt x="44" y="220"/>
                    <a:pt x="74" y="337"/>
                    <a:pt x="117" y="484"/>
                  </a:cubicBezTo>
                  <a:cubicBezTo>
                    <a:pt x="205" y="776"/>
                    <a:pt x="308" y="1216"/>
                    <a:pt x="527" y="1728"/>
                  </a:cubicBezTo>
                  <a:cubicBezTo>
                    <a:pt x="747" y="2240"/>
                    <a:pt x="1113" y="2841"/>
                    <a:pt x="1728" y="3280"/>
                  </a:cubicBezTo>
                  <a:cubicBezTo>
                    <a:pt x="2035" y="3499"/>
                    <a:pt x="2401" y="3660"/>
                    <a:pt x="2796" y="3719"/>
                  </a:cubicBezTo>
                  <a:cubicBezTo>
                    <a:pt x="2899" y="3734"/>
                    <a:pt x="3002" y="3740"/>
                    <a:pt x="3106" y="3740"/>
                  </a:cubicBezTo>
                  <a:cubicBezTo>
                    <a:pt x="3418" y="3740"/>
                    <a:pt x="3733" y="3682"/>
                    <a:pt x="4041" y="3617"/>
                  </a:cubicBezTo>
                  <a:cubicBezTo>
                    <a:pt x="5666" y="3148"/>
                    <a:pt x="7159" y="2709"/>
                    <a:pt x="8213" y="2401"/>
                  </a:cubicBezTo>
                  <a:cubicBezTo>
                    <a:pt x="8755" y="2240"/>
                    <a:pt x="9165" y="2109"/>
                    <a:pt x="9487" y="2021"/>
                  </a:cubicBezTo>
                  <a:cubicBezTo>
                    <a:pt x="9633" y="1962"/>
                    <a:pt x="9736" y="1933"/>
                    <a:pt x="9823" y="1904"/>
                  </a:cubicBezTo>
                  <a:cubicBezTo>
                    <a:pt x="9897" y="1889"/>
                    <a:pt x="9941" y="1874"/>
                    <a:pt x="9941" y="1874"/>
                  </a:cubicBezTo>
                  <a:lnTo>
                    <a:pt x="9941" y="1874"/>
                  </a:lnTo>
                  <a:cubicBezTo>
                    <a:pt x="9941" y="1874"/>
                    <a:pt x="9882" y="1889"/>
                    <a:pt x="9794" y="1889"/>
                  </a:cubicBezTo>
                  <a:cubicBezTo>
                    <a:pt x="9706" y="1904"/>
                    <a:pt x="9589" y="1948"/>
                    <a:pt x="9443" y="1977"/>
                  </a:cubicBezTo>
                  <a:cubicBezTo>
                    <a:pt x="9135" y="2065"/>
                    <a:pt x="8711" y="2182"/>
                    <a:pt x="8184" y="2328"/>
                  </a:cubicBezTo>
                  <a:cubicBezTo>
                    <a:pt x="7100" y="2621"/>
                    <a:pt x="5637" y="3046"/>
                    <a:pt x="4012" y="3499"/>
                  </a:cubicBezTo>
                  <a:cubicBezTo>
                    <a:pt x="3714" y="3574"/>
                    <a:pt x="3416" y="3625"/>
                    <a:pt x="3124" y="3625"/>
                  </a:cubicBezTo>
                  <a:cubicBezTo>
                    <a:pt x="3014" y="3625"/>
                    <a:pt x="2905" y="3618"/>
                    <a:pt x="2796" y="3602"/>
                  </a:cubicBezTo>
                  <a:cubicBezTo>
                    <a:pt x="2401" y="3558"/>
                    <a:pt x="2050" y="3382"/>
                    <a:pt x="1757" y="3192"/>
                  </a:cubicBezTo>
                  <a:cubicBezTo>
                    <a:pt x="1171" y="2767"/>
                    <a:pt x="806" y="2182"/>
                    <a:pt x="586" y="1684"/>
                  </a:cubicBezTo>
                  <a:cubicBezTo>
                    <a:pt x="366" y="1186"/>
                    <a:pt x="235" y="747"/>
                    <a:pt x="147" y="454"/>
                  </a:cubicBezTo>
                  <a:cubicBezTo>
                    <a:pt x="88" y="308"/>
                    <a:pt x="59" y="206"/>
                    <a:pt x="44" y="118"/>
                  </a:cubicBezTo>
                  <a:cubicBezTo>
                    <a:pt x="15" y="4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1"/>
          <p:cNvGrpSpPr/>
          <p:nvPr/>
        </p:nvGrpSpPr>
        <p:grpSpPr>
          <a:xfrm>
            <a:off x="3898397" y="286704"/>
            <a:ext cx="817500" cy="812700"/>
            <a:chOff x="6961893" y="-9724"/>
            <a:chExt cx="817500" cy="812700"/>
          </a:xfrm>
        </p:grpSpPr>
        <p:sp>
          <p:nvSpPr>
            <p:cNvPr id="551" name="Google Shape;551;p31"/>
            <p:cNvSpPr/>
            <p:nvPr/>
          </p:nvSpPr>
          <p:spPr>
            <a:xfrm rot="2515456">
              <a:off x="7066219" y="123855"/>
              <a:ext cx="608847" cy="5455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 rot="1928159">
              <a:off x="7287991" y="249965"/>
              <a:ext cx="219096" cy="293318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 rot="1928159">
              <a:off x="7212611" y="271762"/>
              <a:ext cx="62999" cy="167130"/>
            </a:xfrm>
            <a:custGeom>
              <a:avLst/>
              <a:gdLst/>
              <a:ahLst/>
              <a:cxnLst/>
              <a:rect l="l" t="t" r="r" b="b"/>
              <a:pathLst>
                <a:path w="337" h="894" extrusionOk="0">
                  <a:moveTo>
                    <a:pt x="0" y="0"/>
                  </a:moveTo>
                  <a:lnTo>
                    <a:pt x="88" y="893"/>
                  </a:lnTo>
                  <a:lnTo>
                    <a:pt x="337" y="893"/>
                  </a:lnTo>
                  <a:lnTo>
                    <a:pt x="33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1"/>
          <p:cNvSpPr/>
          <p:nvPr/>
        </p:nvSpPr>
        <p:spPr>
          <a:xfrm rot="-2700000">
            <a:off x="8676668" y="1153846"/>
            <a:ext cx="292318" cy="2617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1"/>
          <p:cNvSpPr/>
          <p:nvPr/>
        </p:nvSpPr>
        <p:spPr>
          <a:xfrm rot="2452909">
            <a:off x="7948028" y="4684813"/>
            <a:ext cx="292437" cy="26181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2"/>
          <p:cNvSpPr txBox="1">
            <a:spLocks noGrp="1"/>
          </p:cNvSpPr>
          <p:nvPr>
            <p:ph type="body" idx="1"/>
          </p:nvPr>
        </p:nvSpPr>
        <p:spPr>
          <a:xfrm>
            <a:off x="754349" y="156949"/>
            <a:ext cx="7742143" cy="4896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профорієнтації - допомогти людині у виборі сфери діяльності, професії, яка б відповідала здібностям і можливостям, сприяла розвитку професійних нахилів і інтересів. Для того, щоб молода людина зробила вибір усвідомлено, їй необхідно: </a:t>
            </a:r>
          </a:p>
          <a:p>
            <a:pPr marL="0" lv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знати саму себе, знати, що вона може робити найкраще; </a:t>
            </a:r>
          </a:p>
          <a:p>
            <a:pPr marL="342900" lvl="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знати, які професії належать до сфери діяльності, яка її цікавить; </a:t>
            </a:r>
          </a:p>
          <a:p>
            <a:pPr marL="342900" lvl="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 соціальну важливість кожної професії; </a:t>
            </a:r>
          </a:p>
          <a:p>
            <a:pPr marL="342900" lvl="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знати, які вимоги професія пред'являє до людини стосовно якостей характеру, рівня культури та освіти, що забезпечують досягнення професійних вимог.</a:t>
            </a:r>
          </a:p>
        </p:txBody>
      </p:sp>
      <p:sp>
        <p:nvSpPr>
          <p:cNvPr id="562" name="Google Shape;562;p32"/>
          <p:cNvSpPr/>
          <p:nvPr/>
        </p:nvSpPr>
        <p:spPr>
          <a:xfrm>
            <a:off x="488900" y="514394"/>
            <a:ext cx="128852" cy="211196"/>
          </a:xfrm>
          <a:custGeom>
            <a:avLst/>
            <a:gdLst/>
            <a:ahLst/>
            <a:cxnLst/>
            <a:rect l="l" t="t" r="r" b="b"/>
            <a:pathLst>
              <a:path w="1787" h="2929" extrusionOk="0">
                <a:moveTo>
                  <a:pt x="15" y="1"/>
                </a:moveTo>
                <a:cubicBezTo>
                  <a:pt x="0" y="15"/>
                  <a:pt x="103" y="162"/>
                  <a:pt x="278" y="440"/>
                </a:cubicBezTo>
                <a:cubicBezTo>
                  <a:pt x="425" y="703"/>
                  <a:pt x="644" y="1069"/>
                  <a:pt x="878" y="1479"/>
                </a:cubicBezTo>
                <a:cubicBezTo>
                  <a:pt x="1113" y="1889"/>
                  <a:pt x="1332" y="2270"/>
                  <a:pt x="1508" y="2533"/>
                </a:cubicBezTo>
                <a:cubicBezTo>
                  <a:pt x="1669" y="2782"/>
                  <a:pt x="1786" y="2929"/>
                  <a:pt x="1786" y="2929"/>
                </a:cubicBezTo>
                <a:cubicBezTo>
                  <a:pt x="1786" y="2929"/>
                  <a:pt x="1698" y="2768"/>
                  <a:pt x="1567" y="2504"/>
                </a:cubicBezTo>
                <a:cubicBezTo>
                  <a:pt x="1347" y="2138"/>
                  <a:pt x="1171" y="1801"/>
                  <a:pt x="966" y="1450"/>
                </a:cubicBezTo>
                <a:cubicBezTo>
                  <a:pt x="732" y="1025"/>
                  <a:pt x="512" y="660"/>
                  <a:pt x="322" y="411"/>
                </a:cubicBezTo>
                <a:cubicBezTo>
                  <a:pt x="147" y="147"/>
                  <a:pt x="15" y="1"/>
                  <a:pt x="1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2"/>
          <p:cNvGrpSpPr/>
          <p:nvPr/>
        </p:nvGrpSpPr>
        <p:grpSpPr>
          <a:xfrm>
            <a:off x="140549" y="3404151"/>
            <a:ext cx="586964" cy="1809527"/>
            <a:chOff x="140549" y="3404151"/>
            <a:chExt cx="586964" cy="1809527"/>
          </a:xfrm>
        </p:grpSpPr>
        <p:sp>
          <p:nvSpPr>
            <p:cNvPr id="564" name="Google Shape;564;p32"/>
            <p:cNvSpPr/>
            <p:nvPr/>
          </p:nvSpPr>
          <p:spPr>
            <a:xfrm>
              <a:off x="140549" y="3404151"/>
              <a:ext cx="586964" cy="1193579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420594" y="3846595"/>
              <a:ext cx="5270" cy="942427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417988" y="3966222"/>
              <a:ext cx="159591" cy="202059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02690" y="4345121"/>
              <a:ext cx="119679" cy="140470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65832" y="4849534"/>
              <a:ext cx="346778" cy="364144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25090" y="4796649"/>
              <a:ext cx="434360" cy="106655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65832" y="4903248"/>
              <a:ext cx="336415" cy="53831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32"/>
          <p:cNvGrpSpPr/>
          <p:nvPr/>
        </p:nvGrpSpPr>
        <p:grpSpPr>
          <a:xfrm>
            <a:off x="8416475" y="3502857"/>
            <a:ext cx="727535" cy="1710819"/>
            <a:chOff x="8416475" y="3502857"/>
            <a:chExt cx="727535" cy="1710819"/>
          </a:xfrm>
        </p:grpSpPr>
        <p:sp>
          <p:nvSpPr>
            <p:cNvPr id="572" name="Google Shape;572;p32"/>
            <p:cNvSpPr/>
            <p:nvPr/>
          </p:nvSpPr>
          <p:spPr>
            <a:xfrm>
              <a:off x="8578364" y="486496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8416475" y="350285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8578364" y="486496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2"/>
          <p:cNvGrpSpPr/>
          <p:nvPr/>
        </p:nvGrpSpPr>
        <p:grpSpPr>
          <a:xfrm>
            <a:off x="144576" y="89584"/>
            <a:ext cx="817500" cy="812700"/>
            <a:chOff x="25281" y="2107826"/>
            <a:chExt cx="817500" cy="812700"/>
          </a:xfrm>
        </p:grpSpPr>
        <p:sp>
          <p:nvSpPr>
            <p:cNvPr id="576" name="Google Shape;576;p32"/>
            <p:cNvSpPr/>
            <p:nvPr/>
          </p:nvSpPr>
          <p:spPr>
            <a:xfrm rot="2515456">
              <a:off x="129607" y="2241405"/>
              <a:ext cx="608847" cy="5455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 rot="1928159">
              <a:off x="351379" y="2367515"/>
              <a:ext cx="219096" cy="293318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2"/>
          <p:cNvGrpSpPr/>
          <p:nvPr/>
        </p:nvGrpSpPr>
        <p:grpSpPr>
          <a:xfrm>
            <a:off x="7595471" y="89584"/>
            <a:ext cx="568800" cy="568800"/>
            <a:chOff x="7595471" y="89584"/>
            <a:chExt cx="568800" cy="568800"/>
          </a:xfrm>
        </p:grpSpPr>
        <p:sp>
          <p:nvSpPr>
            <p:cNvPr id="579" name="Google Shape;579;p32"/>
            <p:cNvSpPr/>
            <p:nvPr/>
          </p:nvSpPr>
          <p:spPr>
            <a:xfrm rot="-2700000">
              <a:off x="7667739" y="183914"/>
              <a:ext cx="424264" cy="3801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 rot="-1541719">
              <a:off x="7814216" y="226929"/>
              <a:ext cx="131314" cy="294096"/>
            </a:xfrm>
            <a:custGeom>
              <a:avLst/>
              <a:gdLst/>
              <a:ahLst/>
              <a:cxnLst/>
              <a:rect l="l" t="t" r="r" b="b"/>
              <a:pathLst>
                <a:path w="1406" h="3149" extrusionOk="0">
                  <a:moveTo>
                    <a:pt x="718" y="1"/>
                  </a:moveTo>
                  <a:lnTo>
                    <a:pt x="0" y="1582"/>
                  </a:lnTo>
                  <a:lnTo>
                    <a:pt x="0" y="1582"/>
                  </a:lnTo>
                  <a:lnTo>
                    <a:pt x="293" y="1436"/>
                  </a:lnTo>
                  <a:lnTo>
                    <a:pt x="205" y="3148"/>
                  </a:lnTo>
                  <a:lnTo>
                    <a:pt x="1010" y="3148"/>
                  </a:lnTo>
                  <a:lnTo>
                    <a:pt x="1010" y="1362"/>
                  </a:lnTo>
                  <a:lnTo>
                    <a:pt x="1406" y="1567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00B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3"/>
          <p:cNvSpPr txBox="1">
            <a:spLocks noGrp="1"/>
          </p:cNvSpPr>
          <p:nvPr>
            <p:ph type="title" idx="13"/>
          </p:nvPr>
        </p:nvSpPr>
        <p:spPr>
          <a:xfrm>
            <a:off x="50451" y="767172"/>
            <a:ext cx="745531" cy="535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588" name="Google Shape;588;p33"/>
          <p:cNvSpPr txBox="1">
            <a:spLocks noGrp="1"/>
          </p:cNvSpPr>
          <p:nvPr>
            <p:ph type="title" idx="9"/>
          </p:nvPr>
        </p:nvSpPr>
        <p:spPr>
          <a:xfrm>
            <a:off x="2542145" y="3208925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02</a:t>
            </a:r>
            <a:endParaRPr sz="3200" dirty="0"/>
          </a:p>
        </p:txBody>
      </p:sp>
      <p:sp>
        <p:nvSpPr>
          <p:cNvPr id="589" name="Google Shape;589;p33"/>
          <p:cNvSpPr txBox="1">
            <a:spLocks noGrp="1"/>
          </p:cNvSpPr>
          <p:nvPr>
            <p:ph type="title" idx="2"/>
          </p:nvPr>
        </p:nvSpPr>
        <p:spPr>
          <a:xfrm>
            <a:off x="690106" y="770595"/>
            <a:ext cx="4725238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SzPts val="1100"/>
            </a:pPr>
            <a:r>
              <a:rPr lang="uk-UA" sz="1800" dirty="0"/>
              <a:t>У школярів молодших класів (1 - 4 класи) за допомогою активних засобів профорієнтаційної роботи необхідно формувати відповідальне ставлення до праці, розуміння її ролі в житті людини й суспільства, мотивацію при виборі професії, розвиток інтересів до трудової діяльності й розмаїття світу професій.</a:t>
            </a:r>
          </a:p>
        </p:txBody>
      </p:sp>
      <p:sp>
        <p:nvSpPr>
          <p:cNvPr id="592" name="Google Shape;592;p33"/>
          <p:cNvSpPr txBox="1">
            <a:spLocks noGrp="1"/>
          </p:cNvSpPr>
          <p:nvPr>
            <p:ph type="title" idx="5"/>
          </p:nvPr>
        </p:nvSpPr>
        <p:spPr>
          <a:xfrm>
            <a:off x="3350526" y="3020735"/>
            <a:ext cx="5793474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/>
              <a:t>Школярам 5 - 7 класів важливо розуміти свої інтереси, схильності й загальні цінності, пов'язані з вибором професії та свого місця в суспільстві. При цьому майбутня професійна діяльність стає для </a:t>
            </a:r>
            <a:r>
              <a:rPr lang="uk-UA" sz="1800" dirty="0" err="1"/>
              <a:t>підлітка</a:t>
            </a:r>
            <a:r>
              <a:rPr lang="uk-UA" sz="1800" dirty="0"/>
              <a:t> способом налагодження власного способу життя, шляхом до реалізації власних можливостей і досягнення мети. Перевага віддається груповим формам роботи.</a:t>
            </a:r>
          </a:p>
        </p:txBody>
      </p:sp>
      <p:sp>
        <p:nvSpPr>
          <p:cNvPr id="595" name="Google Shape;595;p33"/>
          <p:cNvSpPr txBox="1">
            <a:spLocks noGrp="1"/>
          </p:cNvSpPr>
          <p:nvPr>
            <p:ph type="title" idx="14"/>
          </p:nvPr>
        </p:nvSpPr>
        <p:spPr>
          <a:xfrm>
            <a:off x="-1" y="130668"/>
            <a:ext cx="9051251" cy="887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800" b="1" i="1" dirty="0">
                <a:solidFill>
                  <a:srgbClr val="002060"/>
                </a:solidFill>
              </a:rPr>
              <a:t>Етапи та зміст профорієнтаційної роботи в школі: </a:t>
            </a:r>
          </a:p>
        </p:txBody>
      </p:sp>
      <p:grpSp>
        <p:nvGrpSpPr>
          <p:cNvPr id="598" name="Google Shape;598;p33"/>
          <p:cNvGrpSpPr/>
          <p:nvPr/>
        </p:nvGrpSpPr>
        <p:grpSpPr>
          <a:xfrm>
            <a:off x="5846115" y="1012508"/>
            <a:ext cx="933327" cy="1652537"/>
            <a:chOff x="8063876" y="3538496"/>
            <a:chExt cx="933327" cy="1652537"/>
          </a:xfrm>
        </p:grpSpPr>
        <p:sp>
          <p:nvSpPr>
            <p:cNvPr id="599" name="Google Shape;599;p33"/>
            <p:cNvSpPr/>
            <p:nvPr/>
          </p:nvSpPr>
          <p:spPr>
            <a:xfrm>
              <a:off x="8587840" y="4226804"/>
              <a:ext cx="102797" cy="964229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8443401" y="4235383"/>
              <a:ext cx="131929" cy="950542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659787" y="4226804"/>
              <a:ext cx="272359" cy="959121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527904" y="4606463"/>
              <a:ext cx="236949" cy="1887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8063876" y="3538496"/>
              <a:ext cx="933327" cy="726048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8095501" y="3538691"/>
              <a:ext cx="890079" cy="726477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8725163" y="3792707"/>
              <a:ext cx="28585" cy="37162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8726294" y="3729340"/>
              <a:ext cx="44028" cy="173021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8692641" y="3787014"/>
              <a:ext cx="53700" cy="4285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33"/>
          <p:cNvSpPr/>
          <p:nvPr/>
        </p:nvSpPr>
        <p:spPr>
          <a:xfrm flipH="1">
            <a:off x="397959" y="4121083"/>
            <a:ext cx="300182" cy="22619"/>
          </a:xfrm>
          <a:custGeom>
            <a:avLst/>
            <a:gdLst/>
            <a:ahLst/>
            <a:cxnLst/>
            <a:rect l="l" t="t" r="r" b="b"/>
            <a:pathLst>
              <a:path w="6808" h="513" extrusionOk="0">
                <a:moveTo>
                  <a:pt x="59" y="0"/>
                </a:moveTo>
                <a:lnTo>
                  <a:pt x="0" y="366"/>
                </a:lnTo>
                <a:lnTo>
                  <a:pt x="6808" y="513"/>
                </a:lnTo>
                <a:lnTo>
                  <a:pt x="6808" y="147"/>
                </a:lnTo>
                <a:lnTo>
                  <a:pt x="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33"/>
          <p:cNvGrpSpPr/>
          <p:nvPr/>
        </p:nvGrpSpPr>
        <p:grpSpPr>
          <a:xfrm>
            <a:off x="637051" y="3544307"/>
            <a:ext cx="736703" cy="1437558"/>
            <a:chOff x="126858" y="3753525"/>
            <a:chExt cx="736703" cy="1437558"/>
          </a:xfrm>
        </p:grpSpPr>
        <p:sp>
          <p:nvSpPr>
            <p:cNvPr id="610" name="Google Shape;610;p33"/>
            <p:cNvSpPr/>
            <p:nvPr/>
          </p:nvSpPr>
          <p:spPr>
            <a:xfrm flipH="1">
              <a:off x="465818" y="3837371"/>
              <a:ext cx="144787" cy="1353712"/>
            </a:xfrm>
            <a:custGeom>
              <a:avLst/>
              <a:gdLst/>
              <a:ahLst/>
              <a:cxnLst/>
              <a:rect l="l" t="t" r="r" b="b"/>
              <a:pathLst>
                <a:path w="2958" h="27655" extrusionOk="0">
                  <a:moveTo>
                    <a:pt x="1" y="1"/>
                  </a:moveTo>
                  <a:lnTo>
                    <a:pt x="2402" y="27655"/>
                  </a:lnTo>
                  <a:lnTo>
                    <a:pt x="2958" y="27655"/>
                  </a:lnTo>
                  <a:lnTo>
                    <a:pt x="938" y="2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 flipH="1">
              <a:off x="266597" y="3753525"/>
              <a:ext cx="596964" cy="78907"/>
            </a:xfrm>
            <a:custGeom>
              <a:avLst/>
              <a:gdLst/>
              <a:ahLst/>
              <a:cxnLst/>
              <a:rect l="l" t="t" r="r" b="b"/>
              <a:pathLst>
                <a:path w="12196" h="1612" extrusionOk="0">
                  <a:moveTo>
                    <a:pt x="7130" y="1"/>
                  </a:moveTo>
                  <a:cubicBezTo>
                    <a:pt x="2050" y="1"/>
                    <a:pt x="1" y="323"/>
                    <a:pt x="250" y="1611"/>
                  </a:cubicBezTo>
                  <a:lnTo>
                    <a:pt x="11961" y="1611"/>
                  </a:lnTo>
                  <a:cubicBezTo>
                    <a:pt x="11961" y="1611"/>
                    <a:pt x="12196" y="1"/>
                    <a:pt x="7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 flipH="1">
              <a:off x="278051" y="3825183"/>
              <a:ext cx="573322" cy="25160"/>
            </a:xfrm>
            <a:custGeom>
              <a:avLst/>
              <a:gdLst/>
              <a:ahLst/>
              <a:cxnLst/>
              <a:rect l="l" t="t" r="r" b="b"/>
              <a:pathLst>
                <a:path w="11713" h="514" extrusionOk="0">
                  <a:moveTo>
                    <a:pt x="11712" y="1"/>
                  </a:moveTo>
                  <a:lnTo>
                    <a:pt x="1" y="147"/>
                  </a:lnTo>
                  <a:lnTo>
                    <a:pt x="1" y="513"/>
                  </a:lnTo>
                  <a:lnTo>
                    <a:pt x="11712" y="513"/>
                  </a:lnTo>
                  <a:lnTo>
                    <a:pt x="11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 flipH="1">
              <a:off x="628467" y="3850293"/>
              <a:ext cx="183504" cy="1333643"/>
            </a:xfrm>
            <a:custGeom>
              <a:avLst/>
              <a:gdLst/>
              <a:ahLst/>
              <a:cxnLst/>
              <a:rect l="l" t="t" r="r" b="b"/>
              <a:pathLst>
                <a:path w="3749" h="27245" extrusionOk="0">
                  <a:moveTo>
                    <a:pt x="2724" y="0"/>
                  </a:moveTo>
                  <a:lnTo>
                    <a:pt x="1" y="27244"/>
                  </a:lnTo>
                  <a:lnTo>
                    <a:pt x="396" y="27244"/>
                  </a:lnTo>
                  <a:lnTo>
                    <a:pt x="3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 flipH="1">
              <a:off x="126858" y="3837371"/>
              <a:ext cx="381986" cy="1346566"/>
            </a:xfrm>
            <a:custGeom>
              <a:avLst/>
              <a:gdLst/>
              <a:ahLst/>
              <a:cxnLst/>
              <a:rect l="l" t="t" r="r" b="b"/>
              <a:pathLst>
                <a:path w="7804" h="27509" extrusionOk="0">
                  <a:moveTo>
                    <a:pt x="981" y="1"/>
                  </a:moveTo>
                  <a:lnTo>
                    <a:pt x="0" y="264"/>
                  </a:lnTo>
                  <a:lnTo>
                    <a:pt x="7349" y="27508"/>
                  </a:lnTo>
                  <a:lnTo>
                    <a:pt x="7803" y="27508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 flipH="1">
              <a:off x="179913" y="5053401"/>
              <a:ext cx="601956" cy="45181"/>
            </a:xfrm>
            <a:custGeom>
              <a:avLst/>
              <a:gdLst/>
              <a:ahLst/>
              <a:cxnLst/>
              <a:rect l="l" t="t" r="r" b="b"/>
              <a:pathLst>
                <a:path w="12298" h="923" extrusionOk="0">
                  <a:moveTo>
                    <a:pt x="12196" y="0"/>
                  </a:moveTo>
                  <a:lnTo>
                    <a:pt x="1" y="454"/>
                  </a:lnTo>
                  <a:lnTo>
                    <a:pt x="1" y="922"/>
                  </a:lnTo>
                  <a:lnTo>
                    <a:pt x="12298" y="337"/>
                  </a:lnTo>
                  <a:lnTo>
                    <a:pt x="1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3"/>
          <p:cNvSpPr/>
          <p:nvPr/>
        </p:nvSpPr>
        <p:spPr>
          <a:xfrm rot="-2700000">
            <a:off x="1223718" y="4686046"/>
            <a:ext cx="292318" cy="2617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3"/>
          <p:cNvSpPr/>
          <p:nvPr/>
        </p:nvSpPr>
        <p:spPr>
          <a:xfrm rot="-1701150">
            <a:off x="8714123" y="763287"/>
            <a:ext cx="292486" cy="26188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3"/>
          <p:cNvSpPr txBox="1">
            <a:spLocks noGrp="1"/>
          </p:cNvSpPr>
          <p:nvPr>
            <p:ph type="title" idx="13"/>
          </p:nvPr>
        </p:nvSpPr>
        <p:spPr>
          <a:xfrm>
            <a:off x="50451" y="767172"/>
            <a:ext cx="745531" cy="535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</a:t>
            </a:r>
            <a:r>
              <a:rPr lang="uk-UA" sz="3200" dirty="0"/>
              <a:t>3</a:t>
            </a:r>
            <a:endParaRPr sz="3200" dirty="0"/>
          </a:p>
        </p:txBody>
      </p:sp>
      <p:sp>
        <p:nvSpPr>
          <p:cNvPr id="588" name="Google Shape;588;p33"/>
          <p:cNvSpPr txBox="1">
            <a:spLocks noGrp="1"/>
          </p:cNvSpPr>
          <p:nvPr>
            <p:ph type="title" idx="9"/>
          </p:nvPr>
        </p:nvSpPr>
        <p:spPr>
          <a:xfrm>
            <a:off x="1911848" y="2919457"/>
            <a:ext cx="9333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</a:t>
            </a:r>
            <a:r>
              <a:rPr lang="uk-UA" sz="3200" dirty="0"/>
              <a:t>4</a:t>
            </a:r>
            <a:endParaRPr sz="3200" dirty="0"/>
          </a:p>
        </p:txBody>
      </p:sp>
      <p:sp>
        <p:nvSpPr>
          <p:cNvPr id="589" name="Google Shape;589;p33"/>
          <p:cNvSpPr txBox="1">
            <a:spLocks noGrp="1"/>
          </p:cNvSpPr>
          <p:nvPr>
            <p:ph type="title" idx="2"/>
          </p:nvPr>
        </p:nvSpPr>
        <p:spPr>
          <a:xfrm>
            <a:off x="698141" y="880414"/>
            <a:ext cx="4725238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SzPts val="1100"/>
            </a:pPr>
            <a:r>
              <a:rPr lang="uk-UA" sz="1800" dirty="0"/>
              <a:t>Учням 8 - 9 класів необхідно розширювати уявлення про професії народного господарства, перспективи професійного зростання та майстерності, правила вибору професії, а також уміння адекватно оцінювати свої можливості відповідно до вимог обраної професії.</a:t>
            </a:r>
          </a:p>
        </p:txBody>
      </p:sp>
      <p:sp>
        <p:nvSpPr>
          <p:cNvPr id="592" name="Google Shape;592;p33"/>
          <p:cNvSpPr txBox="1">
            <a:spLocks noGrp="1"/>
          </p:cNvSpPr>
          <p:nvPr>
            <p:ph type="title" idx="5"/>
          </p:nvPr>
        </p:nvSpPr>
        <p:spPr>
          <a:xfrm>
            <a:off x="2845148" y="2807107"/>
            <a:ext cx="5953145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/>
              <a:t>Учням 10 - 11 класів слід формувати готовність до обґрунтованого вибору професії та планування перспектив отримання подальшої освіти. А також розвивати здібності до аналізу сучасного ринку праці через засвоєння понять, що належать до планування професійної діяльності (ринок праці, професійна кар'єра, </a:t>
            </a:r>
            <a:r>
              <a:rPr lang="uk-UA" sz="1800" dirty="0" err="1"/>
              <a:t>професійно</a:t>
            </a:r>
            <a:r>
              <a:rPr lang="uk-UA" sz="1800" dirty="0"/>
              <a:t> важливі риси, професійна компетентність, професійна мобільність тощо).</a:t>
            </a:r>
          </a:p>
        </p:txBody>
      </p:sp>
      <p:sp>
        <p:nvSpPr>
          <p:cNvPr id="595" name="Google Shape;595;p33"/>
          <p:cNvSpPr txBox="1">
            <a:spLocks noGrp="1"/>
          </p:cNvSpPr>
          <p:nvPr>
            <p:ph type="title" idx="14"/>
          </p:nvPr>
        </p:nvSpPr>
        <p:spPr>
          <a:xfrm>
            <a:off x="-1" y="130668"/>
            <a:ext cx="9051251" cy="887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2800" b="1" i="1" dirty="0">
                <a:solidFill>
                  <a:srgbClr val="002060"/>
                </a:solidFill>
              </a:rPr>
              <a:t>Етапи та зміст профорієнтаційної роботи в школі: </a:t>
            </a:r>
          </a:p>
        </p:txBody>
      </p:sp>
      <p:grpSp>
        <p:nvGrpSpPr>
          <p:cNvPr id="598" name="Google Shape;598;p33"/>
          <p:cNvGrpSpPr/>
          <p:nvPr/>
        </p:nvGrpSpPr>
        <p:grpSpPr>
          <a:xfrm>
            <a:off x="5846115" y="1012508"/>
            <a:ext cx="933327" cy="1652537"/>
            <a:chOff x="8063876" y="3538496"/>
            <a:chExt cx="933327" cy="1652537"/>
          </a:xfrm>
        </p:grpSpPr>
        <p:sp>
          <p:nvSpPr>
            <p:cNvPr id="599" name="Google Shape;599;p33"/>
            <p:cNvSpPr/>
            <p:nvPr/>
          </p:nvSpPr>
          <p:spPr>
            <a:xfrm>
              <a:off x="8587840" y="4226804"/>
              <a:ext cx="102797" cy="964229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8443401" y="4235383"/>
              <a:ext cx="131929" cy="950542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659787" y="4226804"/>
              <a:ext cx="272359" cy="959121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527904" y="4606463"/>
              <a:ext cx="236949" cy="1887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8063876" y="3538496"/>
              <a:ext cx="933327" cy="726048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8095501" y="3538691"/>
              <a:ext cx="890079" cy="726477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8725163" y="3792707"/>
              <a:ext cx="28585" cy="37162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8726294" y="3729340"/>
              <a:ext cx="44028" cy="173021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8692641" y="3787014"/>
              <a:ext cx="53700" cy="4285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33"/>
          <p:cNvSpPr/>
          <p:nvPr/>
        </p:nvSpPr>
        <p:spPr>
          <a:xfrm flipH="1">
            <a:off x="397959" y="4121083"/>
            <a:ext cx="300182" cy="22619"/>
          </a:xfrm>
          <a:custGeom>
            <a:avLst/>
            <a:gdLst/>
            <a:ahLst/>
            <a:cxnLst/>
            <a:rect l="l" t="t" r="r" b="b"/>
            <a:pathLst>
              <a:path w="6808" h="513" extrusionOk="0">
                <a:moveTo>
                  <a:pt x="59" y="0"/>
                </a:moveTo>
                <a:lnTo>
                  <a:pt x="0" y="366"/>
                </a:lnTo>
                <a:lnTo>
                  <a:pt x="6808" y="513"/>
                </a:lnTo>
                <a:lnTo>
                  <a:pt x="6808" y="147"/>
                </a:lnTo>
                <a:lnTo>
                  <a:pt x="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33"/>
          <p:cNvGrpSpPr/>
          <p:nvPr/>
        </p:nvGrpSpPr>
        <p:grpSpPr>
          <a:xfrm>
            <a:off x="637051" y="3544307"/>
            <a:ext cx="736703" cy="1437558"/>
            <a:chOff x="126858" y="3753525"/>
            <a:chExt cx="736703" cy="1437558"/>
          </a:xfrm>
        </p:grpSpPr>
        <p:sp>
          <p:nvSpPr>
            <p:cNvPr id="610" name="Google Shape;610;p33"/>
            <p:cNvSpPr/>
            <p:nvPr/>
          </p:nvSpPr>
          <p:spPr>
            <a:xfrm flipH="1">
              <a:off x="465818" y="3837371"/>
              <a:ext cx="144787" cy="1353712"/>
            </a:xfrm>
            <a:custGeom>
              <a:avLst/>
              <a:gdLst/>
              <a:ahLst/>
              <a:cxnLst/>
              <a:rect l="l" t="t" r="r" b="b"/>
              <a:pathLst>
                <a:path w="2958" h="27655" extrusionOk="0">
                  <a:moveTo>
                    <a:pt x="1" y="1"/>
                  </a:moveTo>
                  <a:lnTo>
                    <a:pt x="2402" y="27655"/>
                  </a:lnTo>
                  <a:lnTo>
                    <a:pt x="2958" y="27655"/>
                  </a:lnTo>
                  <a:lnTo>
                    <a:pt x="938" y="2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 flipH="1">
              <a:off x="266597" y="3753525"/>
              <a:ext cx="596964" cy="78907"/>
            </a:xfrm>
            <a:custGeom>
              <a:avLst/>
              <a:gdLst/>
              <a:ahLst/>
              <a:cxnLst/>
              <a:rect l="l" t="t" r="r" b="b"/>
              <a:pathLst>
                <a:path w="12196" h="1612" extrusionOk="0">
                  <a:moveTo>
                    <a:pt x="7130" y="1"/>
                  </a:moveTo>
                  <a:cubicBezTo>
                    <a:pt x="2050" y="1"/>
                    <a:pt x="1" y="323"/>
                    <a:pt x="250" y="1611"/>
                  </a:cubicBezTo>
                  <a:lnTo>
                    <a:pt x="11961" y="1611"/>
                  </a:lnTo>
                  <a:cubicBezTo>
                    <a:pt x="11961" y="1611"/>
                    <a:pt x="12196" y="1"/>
                    <a:pt x="7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 flipH="1">
              <a:off x="278051" y="3825183"/>
              <a:ext cx="573322" cy="25160"/>
            </a:xfrm>
            <a:custGeom>
              <a:avLst/>
              <a:gdLst/>
              <a:ahLst/>
              <a:cxnLst/>
              <a:rect l="l" t="t" r="r" b="b"/>
              <a:pathLst>
                <a:path w="11713" h="514" extrusionOk="0">
                  <a:moveTo>
                    <a:pt x="11712" y="1"/>
                  </a:moveTo>
                  <a:lnTo>
                    <a:pt x="1" y="147"/>
                  </a:lnTo>
                  <a:lnTo>
                    <a:pt x="1" y="513"/>
                  </a:lnTo>
                  <a:lnTo>
                    <a:pt x="11712" y="513"/>
                  </a:lnTo>
                  <a:lnTo>
                    <a:pt x="11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 flipH="1">
              <a:off x="628467" y="3850293"/>
              <a:ext cx="183504" cy="1333643"/>
            </a:xfrm>
            <a:custGeom>
              <a:avLst/>
              <a:gdLst/>
              <a:ahLst/>
              <a:cxnLst/>
              <a:rect l="l" t="t" r="r" b="b"/>
              <a:pathLst>
                <a:path w="3749" h="27245" extrusionOk="0">
                  <a:moveTo>
                    <a:pt x="2724" y="0"/>
                  </a:moveTo>
                  <a:lnTo>
                    <a:pt x="1" y="27244"/>
                  </a:lnTo>
                  <a:lnTo>
                    <a:pt x="396" y="27244"/>
                  </a:lnTo>
                  <a:lnTo>
                    <a:pt x="3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 flipH="1">
              <a:off x="126858" y="3837371"/>
              <a:ext cx="381986" cy="1346566"/>
            </a:xfrm>
            <a:custGeom>
              <a:avLst/>
              <a:gdLst/>
              <a:ahLst/>
              <a:cxnLst/>
              <a:rect l="l" t="t" r="r" b="b"/>
              <a:pathLst>
                <a:path w="7804" h="27509" extrusionOk="0">
                  <a:moveTo>
                    <a:pt x="981" y="1"/>
                  </a:moveTo>
                  <a:lnTo>
                    <a:pt x="0" y="264"/>
                  </a:lnTo>
                  <a:lnTo>
                    <a:pt x="7349" y="27508"/>
                  </a:lnTo>
                  <a:lnTo>
                    <a:pt x="7803" y="27508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 flipH="1">
              <a:off x="179913" y="5053401"/>
              <a:ext cx="601956" cy="45181"/>
            </a:xfrm>
            <a:custGeom>
              <a:avLst/>
              <a:gdLst/>
              <a:ahLst/>
              <a:cxnLst/>
              <a:rect l="l" t="t" r="r" b="b"/>
              <a:pathLst>
                <a:path w="12298" h="923" extrusionOk="0">
                  <a:moveTo>
                    <a:pt x="12196" y="0"/>
                  </a:moveTo>
                  <a:lnTo>
                    <a:pt x="1" y="454"/>
                  </a:lnTo>
                  <a:lnTo>
                    <a:pt x="1" y="922"/>
                  </a:lnTo>
                  <a:lnTo>
                    <a:pt x="12298" y="337"/>
                  </a:lnTo>
                  <a:lnTo>
                    <a:pt x="1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3"/>
          <p:cNvSpPr/>
          <p:nvPr/>
        </p:nvSpPr>
        <p:spPr>
          <a:xfrm rot="-2700000">
            <a:off x="1223718" y="4686046"/>
            <a:ext cx="292318" cy="2617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3"/>
          <p:cNvSpPr/>
          <p:nvPr/>
        </p:nvSpPr>
        <p:spPr>
          <a:xfrm rot="-1701150">
            <a:off x="8714123" y="763287"/>
            <a:ext cx="292486" cy="261886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37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4"/>
          <p:cNvSpPr txBox="1">
            <a:spLocks noGrp="1"/>
          </p:cNvSpPr>
          <p:nvPr>
            <p:ph type="subTitle" idx="1"/>
          </p:nvPr>
        </p:nvSpPr>
        <p:spPr>
          <a:xfrm>
            <a:off x="238608" y="47768"/>
            <a:ext cx="5029094" cy="4988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rgbClr val="000000"/>
              </a:buClr>
              <a:buSzPts val="770"/>
            </a:pPr>
            <a:r>
              <a:rPr lang="uk-UA" sz="2400" b="1" i="1" dirty="0"/>
              <a:t>Основні проблеми при виборі професії:</a:t>
            </a:r>
          </a:p>
          <a:p>
            <a:pPr marL="0" lvl="0" indent="0" algn="ctr">
              <a:buClr>
                <a:srgbClr val="000000"/>
              </a:buClr>
              <a:buSzPts val="770"/>
            </a:pPr>
            <a:endParaRPr lang="uk-UA" sz="2400" b="1" i="1" dirty="0"/>
          </a:p>
          <a:p>
            <a:pPr marL="342900" lvl="0" algn="ctr">
              <a:buClr>
                <a:srgbClr val="000000"/>
              </a:buClr>
              <a:buSzPts val="770"/>
              <a:buFont typeface="Wingdings" panose="05000000000000000000" pitchFamily="2" charset="2"/>
              <a:buChar char="Ø"/>
            </a:pPr>
            <a:r>
              <a:rPr lang="uk-UA" sz="2400" dirty="0"/>
              <a:t> Розподіл на «престижну» і «непрестижну».</a:t>
            </a:r>
          </a:p>
          <a:p>
            <a:pPr marL="0" lvl="0" indent="0" algn="ctr">
              <a:buClr>
                <a:srgbClr val="000000"/>
              </a:buClr>
              <a:buSzPts val="770"/>
            </a:pPr>
            <a:endParaRPr lang="uk-UA" sz="2400" dirty="0"/>
          </a:p>
          <a:p>
            <a:pPr marL="342900" lvl="0" algn="ctr">
              <a:buClr>
                <a:srgbClr val="000000"/>
              </a:buClr>
              <a:buSzPts val="770"/>
              <a:buFont typeface="Wingdings" panose="05000000000000000000" pitchFamily="2" charset="2"/>
              <a:buChar char="Ø"/>
            </a:pPr>
            <a:r>
              <a:rPr lang="uk-UA" sz="2400" dirty="0"/>
              <a:t> Вибір професії під чиїмось впливом, тиском.</a:t>
            </a:r>
          </a:p>
          <a:p>
            <a:pPr marL="0" lvl="0" indent="0" algn="ctr">
              <a:buClr>
                <a:srgbClr val="000000"/>
              </a:buClr>
              <a:buSzPts val="770"/>
            </a:pPr>
            <a:endParaRPr lang="uk-UA" sz="2400" dirty="0"/>
          </a:p>
          <a:p>
            <a:pPr marL="342900" lvl="0" algn="ctr">
              <a:buClr>
                <a:srgbClr val="000000"/>
              </a:buClr>
              <a:buSzPts val="770"/>
              <a:buFont typeface="Wingdings" panose="05000000000000000000" pitchFamily="2" charset="2"/>
              <a:buChar char="Ø"/>
            </a:pPr>
            <a:r>
              <a:rPr lang="uk-UA" sz="2400" dirty="0"/>
              <a:t> Неправильне уявлення про особливості праці у цій професії.</a:t>
            </a:r>
          </a:p>
          <a:p>
            <a:pPr marL="0" lvl="0" indent="0" algn="ctr">
              <a:buClr>
                <a:srgbClr val="000000"/>
              </a:buClr>
              <a:buSzPts val="770"/>
            </a:pPr>
            <a:endParaRPr lang="uk-UA" sz="2400" dirty="0"/>
          </a:p>
          <a:p>
            <a:pPr marL="342900" lvl="0" algn="ctr">
              <a:buClr>
                <a:srgbClr val="000000"/>
              </a:buClr>
              <a:buSzPts val="770"/>
              <a:buFont typeface="Wingdings" panose="05000000000000000000" pitchFamily="2" charset="2"/>
              <a:buChar char="Ø"/>
            </a:pPr>
            <a:r>
              <a:rPr lang="uk-UA" sz="2400" dirty="0"/>
              <a:t>Думки про легке життя.</a:t>
            </a:r>
          </a:p>
        </p:txBody>
      </p:sp>
      <p:grpSp>
        <p:nvGrpSpPr>
          <p:cNvPr id="626" name="Google Shape;626;p34"/>
          <p:cNvGrpSpPr/>
          <p:nvPr/>
        </p:nvGrpSpPr>
        <p:grpSpPr>
          <a:xfrm>
            <a:off x="5461950" y="522238"/>
            <a:ext cx="2250830" cy="3661147"/>
            <a:chOff x="5401837" y="470183"/>
            <a:chExt cx="2068777" cy="3107670"/>
          </a:xfrm>
        </p:grpSpPr>
        <p:sp>
          <p:nvSpPr>
            <p:cNvPr id="627" name="Google Shape;627;p34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34"/>
          <p:cNvGrpSpPr/>
          <p:nvPr/>
        </p:nvGrpSpPr>
        <p:grpSpPr>
          <a:xfrm>
            <a:off x="-116642" y="4447790"/>
            <a:ext cx="817500" cy="812700"/>
            <a:chOff x="143931" y="3252251"/>
            <a:chExt cx="817500" cy="812700"/>
          </a:xfrm>
        </p:grpSpPr>
        <p:sp>
          <p:nvSpPr>
            <p:cNvPr id="630" name="Google Shape;630;p34"/>
            <p:cNvSpPr/>
            <p:nvPr/>
          </p:nvSpPr>
          <p:spPr>
            <a:xfrm rot="2515456">
              <a:off x="248257" y="3385830"/>
              <a:ext cx="608847" cy="5455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 rot="1928159">
              <a:off x="470029" y="3511940"/>
              <a:ext cx="219096" cy="293318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4"/>
          <p:cNvGrpSpPr/>
          <p:nvPr/>
        </p:nvGrpSpPr>
        <p:grpSpPr>
          <a:xfrm>
            <a:off x="5378976" y="1196470"/>
            <a:ext cx="2416767" cy="3688689"/>
            <a:chOff x="8936226" y="1196470"/>
            <a:chExt cx="2416767" cy="3688689"/>
          </a:xfrm>
        </p:grpSpPr>
        <p:sp>
          <p:nvSpPr>
            <p:cNvPr id="633" name="Google Shape;633;p34"/>
            <p:cNvSpPr/>
            <p:nvPr/>
          </p:nvSpPr>
          <p:spPr>
            <a:xfrm flipH="1">
              <a:off x="9621961" y="1803301"/>
              <a:ext cx="785363" cy="776526"/>
            </a:xfrm>
            <a:custGeom>
              <a:avLst/>
              <a:gdLst/>
              <a:ahLst/>
              <a:cxnLst/>
              <a:rect l="l" t="t" r="r" b="b"/>
              <a:pathLst>
                <a:path w="10043" h="9930" extrusionOk="0">
                  <a:moveTo>
                    <a:pt x="8464" y="0"/>
                  </a:moveTo>
                  <a:cubicBezTo>
                    <a:pt x="8007" y="0"/>
                    <a:pt x="7162" y="139"/>
                    <a:pt x="6427" y="1025"/>
                  </a:cubicBezTo>
                  <a:cubicBezTo>
                    <a:pt x="5358" y="2298"/>
                    <a:pt x="2430" y="5651"/>
                    <a:pt x="2167" y="6031"/>
                  </a:cubicBezTo>
                  <a:cubicBezTo>
                    <a:pt x="1918" y="6412"/>
                    <a:pt x="0" y="9149"/>
                    <a:pt x="1318" y="9852"/>
                  </a:cubicBezTo>
                  <a:cubicBezTo>
                    <a:pt x="1417" y="9905"/>
                    <a:pt x="1531" y="9930"/>
                    <a:pt x="1655" y="9930"/>
                  </a:cubicBezTo>
                  <a:cubicBezTo>
                    <a:pt x="3168" y="9930"/>
                    <a:pt x="6295" y="6265"/>
                    <a:pt x="6295" y="6265"/>
                  </a:cubicBezTo>
                  <a:lnTo>
                    <a:pt x="9809" y="1918"/>
                  </a:lnTo>
                  <a:cubicBezTo>
                    <a:pt x="9955" y="1727"/>
                    <a:pt x="10043" y="1493"/>
                    <a:pt x="10043" y="1259"/>
                  </a:cubicBezTo>
                  <a:cubicBezTo>
                    <a:pt x="10043" y="1039"/>
                    <a:pt x="9955" y="790"/>
                    <a:pt x="9677" y="615"/>
                  </a:cubicBezTo>
                  <a:cubicBezTo>
                    <a:pt x="9208" y="307"/>
                    <a:pt x="8798" y="29"/>
                    <a:pt x="8798" y="29"/>
                  </a:cubicBezTo>
                  <a:cubicBezTo>
                    <a:pt x="8798" y="29"/>
                    <a:pt x="8671" y="0"/>
                    <a:pt x="8464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 flipH="1">
              <a:off x="9719244" y="1815813"/>
              <a:ext cx="99705" cy="194327"/>
            </a:xfrm>
            <a:custGeom>
              <a:avLst/>
              <a:gdLst/>
              <a:ahLst/>
              <a:cxnLst/>
              <a:rect l="l" t="t" r="r" b="b"/>
              <a:pathLst>
                <a:path w="1275" h="2485" extrusionOk="0">
                  <a:moveTo>
                    <a:pt x="1245" y="1"/>
                  </a:moveTo>
                  <a:cubicBezTo>
                    <a:pt x="1245" y="1"/>
                    <a:pt x="1216" y="74"/>
                    <a:pt x="1245" y="206"/>
                  </a:cubicBezTo>
                  <a:cubicBezTo>
                    <a:pt x="1245" y="323"/>
                    <a:pt x="1216" y="513"/>
                    <a:pt x="1216" y="733"/>
                  </a:cubicBezTo>
                  <a:cubicBezTo>
                    <a:pt x="1216" y="967"/>
                    <a:pt x="1201" y="1230"/>
                    <a:pt x="1201" y="1523"/>
                  </a:cubicBezTo>
                  <a:lnTo>
                    <a:pt x="1201" y="1977"/>
                  </a:lnTo>
                  <a:cubicBezTo>
                    <a:pt x="1187" y="2124"/>
                    <a:pt x="1143" y="2299"/>
                    <a:pt x="1026" y="2358"/>
                  </a:cubicBezTo>
                  <a:cubicBezTo>
                    <a:pt x="988" y="2378"/>
                    <a:pt x="949" y="2387"/>
                    <a:pt x="909" y="2387"/>
                  </a:cubicBezTo>
                  <a:cubicBezTo>
                    <a:pt x="808" y="2387"/>
                    <a:pt x="704" y="2329"/>
                    <a:pt x="630" y="2255"/>
                  </a:cubicBezTo>
                  <a:cubicBezTo>
                    <a:pt x="542" y="2138"/>
                    <a:pt x="484" y="1992"/>
                    <a:pt x="455" y="1845"/>
                  </a:cubicBezTo>
                  <a:cubicBezTo>
                    <a:pt x="381" y="1567"/>
                    <a:pt x="367" y="1304"/>
                    <a:pt x="308" y="1084"/>
                  </a:cubicBezTo>
                  <a:cubicBezTo>
                    <a:pt x="250" y="865"/>
                    <a:pt x="191" y="689"/>
                    <a:pt x="118" y="586"/>
                  </a:cubicBezTo>
                  <a:cubicBezTo>
                    <a:pt x="89" y="528"/>
                    <a:pt x="45" y="499"/>
                    <a:pt x="30" y="469"/>
                  </a:cubicBezTo>
                  <a:lnTo>
                    <a:pt x="1" y="440"/>
                  </a:lnTo>
                  <a:lnTo>
                    <a:pt x="1" y="440"/>
                  </a:lnTo>
                  <a:cubicBezTo>
                    <a:pt x="1" y="440"/>
                    <a:pt x="30" y="499"/>
                    <a:pt x="89" y="601"/>
                  </a:cubicBezTo>
                  <a:cubicBezTo>
                    <a:pt x="133" y="718"/>
                    <a:pt x="191" y="879"/>
                    <a:pt x="235" y="1099"/>
                  </a:cubicBezTo>
                  <a:cubicBezTo>
                    <a:pt x="264" y="1318"/>
                    <a:pt x="294" y="1567"/>
                    <a:pt x="367" y="1860"/>
                  </a:cubicBezTo>
                  <a:cubicBezTo>
                    <a:pt x="396" y="2006"/>
                    <a:pt x="455" y="2182"/>
                    <a:pt x="557" y="2299"/>
                  </a:cubicBezTo>
                  <a:cubicBezTo>
                    <a:pt x="643" y="2396"/>
                    <a:pt x="776" y="2485"/>
                    <a:pt x="910" y="2485"/>
                  </a:cubicBezTo>
                  <a:cubicBezTo>
                    <a:pt x="959" y="2485"/>
                    <a:pt x="1008" y="2473"/>
                    <a:pt x="1055" y="2446"/>
                  </a:cubicBezTo>
                  <a:cubicBezTo>
                    <a:pt x="1143" y="2402"/>
                    <a:pt x="1201" y="2328"/>
                    <a:pt x="1245" y="2226"/>
                  </a:cubicBezTo>
                  <a:cubicBezTo>
                    <a:pt x="1260" y="2138"/>
                    <a:pt x="1274" y="2050"/>
                    <a:pt x="1274" y="1977"/>
                  </a:cubicBezTo>
                  <a:lnTo>
                    <a:pt x="1274" y="1523"/>
                  </a:lnTo>
                  <a:lnTo>
                    <a:pt x="1274" y="733"/>
                  </a:lnTo>
                  <a:cubicBezTo>
                    <a:pt x="1260" y="513"/>
                    <a:pt x="1260" y="323"/>
                    <a:pt x="1260" y="206"/>
                  </a:cubicBezTo>
                  <a:cubicBezTo>
                    <a:pt x="1260" y="74"/>
                    <a:pt x="1245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 flipH="1">
              <a:off x="9672324" y="1848891"/>
              <a:ext cx="55053" cy="118317"/>
            </a:xfrm>
            <a:custGeom>
              <a:avLst/>
              <a:gdLst/>
              <a:ahLst/>
              <a:cxnLst/>
              <a:rect l="l" t="t" r="r" b="b"/>
              <a:pathLst>
                <a:path w="704" h="1513" extrusionOk="0">
                  <a:moveTo>
                    <a:pt x="685" y="1"/>
                  </a:moveTo>
                  <a:cubicBezTo>
                    <a:pt x="652" y="1"/>
                    <a:pt x="550" y="354"/>
                    <a:pt x="367" y="749"/>
                  </a:cubicBezTo>
                  <a:cubicBezTo>
                    <a:pt x="177" y="1188"/>
                    <a:pt x="1" y="1496"/>
                    <a:pt x="16" y="1510"/>
                  </a:cubicBezTo>
                  <a:cubicBezTo>
                    <a:pt x="16" y="1512"/>
                    <a:pt x="17" y="1512"/>
                    <a:pt x="19" y="1512"/>
                  </a:cubicBezTo>
                  <a:cubicBezTo>
                    <a:pt x="52" y="1512"/>
                    <a:pt x="273" y="1226"/>
                    <a:pt x="455" y="807"/>
                  </a:cubicBezTo>
                  <a:cubicBezTo>
                    <a:pt x="660" y="383"/>
                    <a:pt x="704" y="2"/>
                    <a:pt x="689" y="2"/>
                  </a:cubicBezTo>
                  <a:cubicBezTo>
                    <a:pt x="688" y="1"/>
                    <a:pt x="687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 flipH="1">
              <a:off x="9618523" y="1885645"/>
              <a:ext cx="105414" cy="98297"/>
            </a:xfrm>
            <a:custGeom>
              <a:avLst/>
              <a:gdLst/>
              <a:ahLst/>
              <a:cxnLst/>
              <a:rect l="l" t="t" r="r" b="b"/>
              <a:pathLst>
                <a:path w="1348" h="1257" extrusionOk="0">
                  <a:moveTo>
                    <a:pt x="1317" y="0"/>
                  </a:moveTo>
                  <a:cubicBezTo>
                    <a:pt x="1293" y="0"/>
                    <a:pt x="1004" y="376"/>
                    <a:pt x="660" y="835"/>
                  </a:cubicBezTo>
                  <a:cubicBezTo>
                    <a:pt x="586" y="952"/>
                    <a:pt x="499" y="1084"/>
                    <a:pt x="411" y="1128"/>
                  </a:cubicBezTo>
                  <a:cubicBezTo>
                    <a:pt x="358" y="1163"/>
                    <a:pt x="294" y="1183"/>
                    <a:pt x="235" y="1183"/>
                  </a:cubicBezTo>
                  <a:cubicBezTo>
                    <a:pt x="197" y="1183"/>
                    <a:pt x="162" y="1175"/>
                    <a:pt x="133" y="1157"/>
                  </a:cubicBezTo>
                  <a:cubicBezTo>
                    <a:pt x="74" y="1113"/>
                    <a:pt x="59" y="1026"/>
                    <a:pt x="74" y="982"/>
                  </a:cubicBezTo>
                  <a:cubicBezTo>
                    <a:pt x="103" y="938"/>
                    <a:pt x="118" y="908"/>
                    <a:pt x="118" y="908"/>
                  </a:cubicBezTo>
                  <a:lnTo>
                    <a:pt x="118" y="908"/>
                  </a:lnTo>
                  <a:cubicBezTo>
                    <a:pt x="118" y="908"/>
                    <a:pt x="74" y="908"/>
                    <a:pt x="45" y="967"/>
                  </a:cubicBezTo>
                  <a:cubicBezTo>
                    <a:pt x="30" y="1026"/>
                    <a:pt x="1" y="1113"/>
                    <a:pt x="103" y="1201"/>
                  </a:cubicBezTo>
                  <a:cubicBezTo>
                    <a:pt x="147" y="1238"/>
                    <a:pt x="206" y="1256"/>
                    <a:pt x="270" y="1256"/>
                  </a:cubicBezTo>
                  <a:cubicBezTo>
                    <a:pt x="334" y="1256"/>
                    <a:pt x="403" y="1238"/>
                    <a:pt x="469" y="1201"/>
                  </a:cubicBezTo>
                  <a:cubicBezTo>
                    <a:pt x="586" y="1143"/>
                    <a:pt x="660" y="1011"/>
                    <a:pt x="762" y="894"/>
                  </a:cubicBezTo>
                  <a:cubicBezTo>
                    <a:pt x="1084" y="425"/>
                    <a:pt x="1348" y="15"/>
                    <a:pt x="1318" y="1"/>
                  </a:cubicBezTo>
                  <a:cubicBezTo>
                    <a:pt x="1318" y="1"/>
                    <a:pt x="1318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 flipH="1">
              <a:off x="9793768" y="1895889"/>
              <a:ext cx="73273" cy="143419"/>
            </a:xfrm>
            <a:custGeom>
              <a:avLst/>
              <a:gdLst/>
              <a:ahLst/>
              <a:cxnLst/>
              <a:rect l="l" t="t" r="r" b="b"/>
              <a:pathLst>
                <a:path w="937" h="1834" extrusionOk="0">
                  <a:moveTo>
                    <a:pt x="922" y="1"/>
                  </a:moveTo>
                  <a:cubicBezTo>
                    <a:pt x="902" y="1"/>
                    <a:pt x="622" y="174"/>
                    <a:pt x="247" y="427"/>
                  </a:cubicBezTo>
                  <a:lnTo>
                    <a:pt x="247" y="427"/>
                  </a:lnTo>
                  <a:cubicBezTo>
                    <a:pt x="227" y="433"/>
                    <a:pt x="209" y="442"/>
                    <a:pt x="191" y="455"/>
                  </a:cubicBezTo>
                  <a:lnTo>
                    <a:pt x="250" y="529"/>
                  </a:lnTo>
                  <a:cubicBezTo>
                    <a:pt x="253" y="526"/>
                    <a:pt x="256" y="524"/>
                    <a:pt x="259" y="522"/>
                  </a:cubicBezTo>
                  <a:lnTo>
                    <a:pt x="259" y="522"/>
                  </a:lnTo>
                  <a:lnTo>
                    <a:pt x="264" y="529"/>
                  </a:lnTo>
                  <a:cubicBezTo>
                    <a:pt x="277" y="522"/>
                    <a:pt x="294" y="519"/>
                    <a:pt x="314" y="519"/>
                  </a:cubicBezTo>
                  <a:cubicBezTo>
                    <a:pt x="342" y="519"/>
                    <a:pt x="377" y="526"/>
                    <a:pt x="411" y="543"/>
                  </a:cubicBezTo>
                  <a:cubicBezTo>
                    <a:pt x="440" y="587"/>
                    <a:pt x="484" y="646"/>
                    <a:pt x="499" y="719"/>
                  </a:cubicBezTo>
                  <a:cubicBezTo>
                    <a:pt x="557" y="1056"/>
                    <a:pt x="411" y="1378"/>
                    <a:pt x="279" y="1553"/>
                  </a:cubicBezTo>
                  <a:cubicBezTo>
                    <a:pt x="133" y="1744"/>
                    <a:pt x="1" y="1817"/>
                    <a:pt x="30" y="1831"/>
                  </a:cubicBezTo>
                  <a:cubicBezTo>
                    <a:pt x="30" y="1833"/>
                    <a:pt x="31" y="1833"/>
                    <a:pt x="33" y="1833"/>
                  </a:cubicBezTo>
                  <a:cubicBezTo>
                    <a:pt x="54" y="1833"/>
                    <a:pt x="190" y="1756"/>
                    <a:pt x="338" y="1568"/>
                  </a:cubicBezTo>
                  <a:cubicBezTo>
                    <a:pt x="499" y="1392"/>
                    <a:pt x="645" y="1056"/>
                    <a:pt x="587" y="675"/>
                  </a:cubicBezTo>
                  <a:cubicBezTo>
                    <a:pt x="572" y="602"/>
                    <a:pt x="513" y="514"/>
                    <a:pt x="440" y="455"/>
                  </a:cubicBezTo>
                  <a:cubicBezTo>
                    <a:pt x="421" y="448"/>
                    <a:pt x="400" y="440"/>
                    <a:pt x="377" y="434"/>
                  </a:cubicBezTo>
                  <a:lnTo>
                    <a:pt x="377" y="434"/>
                  </a:lnTo>
                  <a:cubicBezTo>
                    <a:pt x="706" y="190"/>
                    <a:pt x="936" y="15"/>
                    <a:pt x="923" y="2"/>
                  </a:cubicBezTo>
                  <a:cubicBezTo>
                    <a:pt x="923" y="1"/>
                    <a:pt x="923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 flipH="1">
              <a:off x="10646536" y="2905683"/>
              <a:ext cx="213017" cy="1979477"/>
            </a:xfrm>
            <a:custGeom>
              <a:avLst/>
              <a:gdLst/>
              <a:ahLst/>
              <a:cxnLst/>
              <a:rect l="l" t="t" r="r" b="b"/>
              <a:pathLst>
                <a:path w="2724" h="25313" extrusionOk="0">
                  <a:moveTo>
                    <a:pt x="2723" y="1"/>
                  </a:moveTo>
                  <a:lnTo>
                    <a:pt x="1860" y="249"/>
                  </a:lnTo>
                  <a:lnTo>
                    <a:pt x="1" y="25312"/>
                  </a:lnTo>
                  <a:lnTo>
                    <a:pt x="528" y="25312"/>
                  </a:lnTo>
                  <a:lnTo>
                    <a:pt x="2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 flipH="1">
              <a:off x="10276727" y="2783222"/>
              <a:ext cx="873572" cy="115658"/>
            </a:xfrm>
            <a:custGeom>
              <a:avLst/>
              <a:gdLst/>
              <a:ahLst/>
              <a:cxnLst/>
              <a:rect l="l" t="t" r="r" b="b"/>
              <a:pathLst>
                <a:path w="11171" h="1479" extrusionOk="0">
                  <a:moveTo>
                    <a:pt x="4655" y="0"/>
                  </a:moveTo>
                  <a:cubicBezTo>
                    <a:pt x="0" y="0"/>
                    <a:pt x="220" y="1479"/>
                    <a:pt x="220" y="1479"/>
                  </a:cubicBezTo>
                  <a:lnTo>
                    <a:pt x="10950" y="1479"/>
                  </a:lnTo>
                  <a:cubicBezTo>
                    <a:pt x="11170" y="308"/>
                    <a:pt x="9282" y="0"/>
                    <a:pt x="4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 flipH="1">
              <a:off x="10293931" y="2887384"/>
              <a:ext cx="839242" cy="37849"/>
            </a:xfrm>
            <a:custGeom>
              <a:avLst/>
              <a:gdLst/>
              <a:ahLst/>
              <a:cxnLst/>
              <a:rect l="l" t="t" r="r" b="b"/>
              <a:pathLst>
                <a:path w="10732" h="484" extrusionOk="0">
                  <a:moveTo>
                    <a:pt x="1" y="0"/>
                  </a:moveTo>
                  <a:lnTo>
                    <a:pt x="1" y="483"/>
                  </a:lnTo>
                  <a:lnTo>
                    <a:pt x="10731" y="483"/>
                  </a:lnTo>
                  <a:lnTo>
                    <a:pt x="10731" y="1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flipH="1">
              <a:off x="10351175" y="2925155"/>
              <a:ext cx="269086" cy="1949682"/>
            </a:xfrm>
            <a:custGeom>
              <a:avLst/>
              <a:gdLst/>
              <a:ahLst/>
              <a:cxnLst/>
              <a:rect l="l" t="t" r="r" b="b"/>
              <a:pathLst>
                <a:path w="3441" h="24932" extrusionOk="0">
                  <a:moveTo>
                    <a:pt x="0" y="0"/>
                  </a:moveTo>
                  <a:lnTo>
                    <a:pt x="3074" y="24932"/>
                  </a:lnTo>
                  <a:lnTo>
                    <a:pt x="3440" y="24932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7C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 flipH="1">
              <a:off x="10795349" y="2905683"/>
              <a:ext cx="557644" cy="1969154"/>
            </a:xfrm>
            <a:custGeom>
              <a:avLst/>
              <a:gdLst/>
              <a:ahLst/>
              <a:cxnLst/>
              <a:rect l="l" t="t" r="r" b="b"/>
              <a:pathLst>
                <a:path w="7131" h="25181" extrusionOk="0">
                  <a:moveTo>
                    <a:pt x="6237" y="1"/>
                  </a:moveTo>
                  <a:lnTo>
                    <a:pt x="1" y="25181"/>
                  </a:lnTo>
                  <a:lnTo>
                    <a:pt x="411" y="25181"/>
                  </a:lnTo>
                  <a:lnTo>
                    <a:pt x="7130" y="249"/>
                  </a:lnTo>
                  <a:lnTo>
                    <a:pt x="62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 flipH="1">
              <a:off x="10522901" y="3686429"/>
              <a:ext cx="488906" cy="36754"/>
            </a:xfrm>
            <a:custGeom>
              <a:avLst/>
              <a:gdLst/>
              <a:ahLst/>
              <a:cxnLst/>
              <a:rect l="l" t="t" r="r" b="b"/>
              <a:pathLst>
                <a:path w="6252" h="470" extrusionOk="0">
                  <a:moveTo>
                    <a:pt x="6193" y="1"/>
                  </a:moveTo>
                  <a:lnTo>
                    <a:pt x="0" y="147"/>
                  </a:lnTo>
                  <a:lnTo>
                    <a:pt x="0" y="469"/>
                  </a:lnTo>
                  <a:lnTo>
                    <a:pt x="6252" y="337"/>
                  </a:lnTo>
                  <a:lnTo>
                    <a:pt x="6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 flipH="1">
              <a:off x="10395825" y="4683555"/>
              <a:ext cx="880454" cy="67643"/>
            </a:xfrm>
            <a:custGeom>
              <a:avLst/>
              <a:gdLst/>
              <a:ahLst/>
              <a:cxnLst/>
              <a:rect l="l" t="t" r="r" b="b"/>
              <a:pathLst>
                <a:path w="11259" h="865" extrusionOk="0">
                  <a:moveTo>
                    <a:pt x="89" y="1"/>
                  </a:moveTo>
                  <a:lnTo>
                    <a:pt x="1" y="308"/>
                  </a:lnTo>
                  <a:lnTo>
                    <a:pt x="11259" y="864"/>
                  </a:lnTo>
                  <a:lnTo>
                    <a:pt x="11259" y="425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 flipH="1">
              <a:off x="9784540" y="4225617"/>
              <a:ext cx="296534" cy="435183"/>
            </a:xfrm>
            <a:custGeom>
              <a:avLst/>
              <a:gdLst/>
              <a:ahLst/>
              <a:cxnLst/>
              <a:rect l="l" t="t" r="r" b="b"/>
              <a:pathLst>
                <a:path w="3792" h="5565" extrusionOk="0">
                  <a:moveTo>
                    <a:pt x="937" y="1"/>
                  </a:moveTo>
                  <a:lnTo>
                    <a:pt x="0" y="1641"/>
                  </a:lnTo>
                  <a:cubicBezTo>
                    <a:pt x="0" y="1641"/>
                    <a:pt x="2782" y="4891"/>
                    <a:pt x="3236" y="5432"/>
                  </a:cubicBezTo>
                  <a:cubicBezTo>
                    <a:pt x="3317" y="5525"/>
                    <a:pt x="3375" y="5564"/>
                    <a:pt x="3416" y="5564"/>
                  </a:cubicBezTo>
                  <a:cubicBezTo>
                    <a:pt x="3624" y="5564"/>
                    <a:pt x="3367" y="4539"/>
                    <a:pt x="3367" y="4539"/>
                  </a:cubicBezTo>
                  <a:lnTo>
                    <a:pt x="3792" y="33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 flipH="1">
              <a:off x="9404408" y="2659588"/>
              <a:ext cx="1304063" cy="1874063"/>
            </a:xfrm>
            <a:custGeom>
              <a:avLst/>
              <a:gdLst/>
              <a:ahLst/>
              <a:cxnLst/>
              <a:rect l="l" t="t" r="r" b="b"/>
              <a:pathLst>
                <a:path w="16676" h="23965" extrusionOk="0">
                  <a:moveTo>
                    <a:pt x="7145" y="0"/>
                  </a:moveTo>
                  <a:lnTo>
                    <a:pt x="1" y="835"/>
                  </a:lnTo>
                  <a:lnTo>
                    <a:pt x="11024" y="10160"/>
                  </a:lnTo>
                  <a:lnTo>
                    <a:pt x="6647" y="22223"/>
                  </a:lnTo>
                  <a:lnTo>
                    <a:pt x="11991" y="23965"/>
                  </a:lnTo>
                  <a:cubicBezTo>
                    <a:pt x="11991" y="23965"/>
                    <a:pt x="16675" y="10160"/>
                    <a:pt x="16675" y="8593"/>
                  </a:cubicBezTo>
                  <a:cubicBezTo>
                    <a:pt x="16661" y="6705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 flipH="1">
              <a:off x="9814099" y="4685901"/>
              <a:ext cx="495944" cy="145608"/>
            </a:xfrm>
            <a:custGeom>
              <a:avLst/>
              <a:gdLst/>
              <a:ahLst/>
              <a:cxnLst/>
              <a:rect l="l" t="t" r="r" b="b"/>
              <a:pathLst>
                <a:path w="6342" h="1862" extrusionOk="0">
                  <a:moveTo>
                    <a:pt x="0" y="0"/>
                  </a:moveTo>
                  <a:lnTo>
                    <a:pt x="601" y="1801"/>
                  </a:lnTo>
                  <a:cubicBezTo>
                    <a:pt x="601" y="1801"/>
                    <a:pt x="4146" y="1861"/>
                    <a:pt x="5340" y="1861"/>
                  </a:cubicBezTo>
                  <a:cubicBezTo>
                    <a:pt x="5460" y="1861"/>
                    <a:pt x="5555" y="1861"/>
                    <a:pt x="5622" y="1859"/>
                  </a:cubicBezTo>
                  <a:cubicBezTo>
                    <a:pt x="5630" y="1859"/>
                    <a:pt x="5637" y="1859"/>
                    <a:pt x="5644" y="1859"/>
                  </a:cubicBezTo>
                  <a:cubicBezTo>
                    <a:pt x="6341" y="1859"/>
                    <a:pt x="5036" y="1171"/>
                    <a:pt x="5036" y="1171"/>
                  </a:cubicBezTo>
                  <a:lnTo>
                    <a:pt x="4392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 flipH="1">
              <a:off x="10133700" y="1657927"/>
              <a:ext cx="803661" cy="996424"/>
            </a:xfrm>
            <a:custGeom>
              <a:avLst/>
              <a:gdLst/>
              <a:ahLst/>
              <a:cxnLst/>
              <a:rect l="l" t="t" r="r" b="b"/>
              <a:pathLst>
                <a:path w="10277" h="12742" extrusionOk="0">
                  <a:moveTo>
                    <a:pt x="4954" y="0"/>
                  </a:moveTo>
                  <a:cubicBezTo>
                    <a:pt x="3960" y="0"/>
                    <a:pt x="3002" y="114"/>
                    <a:pt x="2386" y="351"/>
                  </a:cubicBezTo>
                  <a:cubicBezTo>
                    <a:pt x="2386" y="351"/>
                    <a:pt x="220" y="1273"/>
                    <a:pt x="0" y="3220"/>
                  </a:cubicBezTo>
                  <a:lnTo>
                    <a:pt x="0" y="8168"/>
                  </a:lnTo>
                  <a:lnTo>
                    <a:pt x="29" y="10233"/>
                  </a:lnTo>
                  <a:cubicBezTo>
                    <a:pt x="29" y="10233"/>
                    <a:pt x="5271" y="12742"/>
                    <a:pt x="8414" y="12742"/>
                  </a:cubicBezTo>
                  <a:cubicBezTo>
                    <a:pt x="9209" y="12742"/>
                    <a:pt x="9869" y="12581"/>
                    <a:pt x="10277" y="12180"/>
                  </a:cubicBezTo>
                  <a:lnTo>
                    <a:pt x="9867" y="5621"/>
                  </a:lnTo>
                  <a:cubicBezTo>
                    <a:pt x="9838" y="4216"/>
                    <a:pt x="10013" y="1961"/>
                    <a:pt x="8974" y="1024"/>
                  </a:cubicBezTo>
                  <a:cubicBezTo>
                    <a:pt x="8769" y="849"/>
                    <a:pt x="8549" y="658"/>
                    <a:pt x="8315" y="541"/>
                  </a:cubicBezTo>
                  <a:cubicBezTo>
                    <a:pt x="7566" y="187"/>
                    <a:pt x="6230" y="0"/>
                    <a:pt x="4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 flipH="1">
              <a:off x="10224100" y="1207809"/>
              <a:ext cx="422515" cy="538642"/>
            </a:xfrm>
            <a:custGeom>
              <a:avLst/>
              <a:gdLst/>
              <a:ahLst/>
              <a:cxnLst/>
              <a:rect l="l" t="t" r="r" b="b"/>
              <a:pathLst>
                <a:path w="5403" h="6888" extrusionOk="0">
                  <a:moveTo>
                    <a:pt x="2796" y="0"/>
                  </a:moveTo>
                  <a:cubicBezTo>
                    <a:pt x="1518" y="0"/>
                    <a:pt x="1450" y="617"/>
                    <a:pt x="1450" y="617"/>
                  </a:cubicBezTo>
                  <a:lnTo>
                    <a:pt x="1450" y="1700"/>
                  </a:lnTo>
                  <a:cubicBezTo>
                    <a:pt x="1450" y="1700"/>
                    <a:pt x="1090" y="1443"/>
                    <a:pt x="746" y="1443"/>
                  </a:cubicBezTo>
                  <a:cubicBezTo>
                    <a:pt x="493" y="1443"/>
                    <a:pt x="248" y="1582"/>
                    <a:pt x="161" y="2066"/>
                  </a:cubicBezTo>
                  <a:cubicBezTo>
                    <a:pt x="0" y="2959"/>
                    <a:pt x="864" y="3120"/>
                    <a:pt x="864" y="3120"/>
                  </a:cubicBezTo>
                  <a:lnTo>
                    <a:pt x="659" y="5682"/>
                  </a:lnTo>
                  <a:cubicBezTo>
                    <a:pt x="630" y="6034"/>
                    <a:pt x="732" y="6370"/>
                    <a:pt x="967" y="6605"/>
                  </a:cubicBezTo>
                  <a:cubicBezTo>
                    <a:pt x="1185" y="6812"/>
                    <a:pt x="1431" y="6888"/>
                    <a:pt x="1674" y="6888"/>
                  </a:cubicBezTo>
                  <a:cubicBezTo>
                    <a:pt x="2051" y="6888"/>
                    <a:pt x="2422" y="6706"/>
                    <a:pt x="2679" y="6546"/>
                  </a:cubicBezTo>
                  <a:cubicBezTo>
                    <a:pt x="2870" y="6414"/>
                    <a:pt x="2987" y="6224"/>
                    <a:pt x="2987" y="5975"/>
                  </a:cubicBezTo>
                  <a:lnTo>
                    <a:pt x="2987" y="5302"/>
                  </a:lnTo>
                  <a:lnTo>
                    <a:pt x="3895" y="5302"/>
                  </a:lnTo>
                  <a:cubicBezTo>
                    <a:pt x="5402" y="5228"/>
                    <a:pt x="5139" y="441"/>
                    <a:pt x="5139" y="441"/>
                  </a:cubicBezTo>
                  <a:cubicBezTo>
                    <a:pt x="5139" y="31"/>
                    <a:pt x="4334" y="31"/>
                    <a:pt x="4334" y="31"/>
                  </a:cubicBezTo>
                  <a:lnTo>
                    <a:pt x="2928" y="2"/>
                  </a:lnTo>
                  <a:cubicBezTo>
                    <a:pt x="2883" y="1"/>
                    <a:pt x="2839" y="0"/>
                    <a:pt x="2796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 flipH="1">
              <a:off x="10311138" y="1383133"/>
              <a:ext cx="22913" cy="112217"/>
            </a:xfrm>
            <a:custGeom>
              <a:avLst/>
              <a:gdLst/>
              <a:ahLst/>
              <a:cxnLst/>
              <a:rect l="l" t="t" r="r" b="b"/>
              <a:pathLst>
                <a:path w="293" h="1435" extrusionOk="0">
                  <a:moveTo>
                    <a:pt x="234" y="0"/>
                  </a:moveTo>
                  <a:cubicBezTo>
                    <a:pt x="220" y="29"/>
                    <a:pt x="190" y="366"/>
                    <a:pt x="190" y="776"/>
                  </a:cubicBezTo>
                  <a:cubicBezTo>
                    <a:pt x="190" y="996"/>
                    <a:pt x="234" y="1186"/>
                    <a:pt x="176" y="1303"/>
                  </a:cubicBezTo>
                  <a:cubicBezTo>
                    <a:pt x="146" y="1362"/>
                    <a:pt x="103" y="1391"/>
                    <a:pt x="73" y="1391"/>
                  </a:cubicBezTo>
                  <a:cubicBezTo>
                    <a:pt x="29" y="1405"/>
                    <a:pt x="15" y="1405"/>
                    <a:pt x="15" y="1405"/>
                  </a:cubicBezTo>
                  <a:cubicBezTo>
                    <a:pt x="0" y="1405"/>
                    <a:pt x="15" y="1435"/>
                    <a:pt x="73" y="1435"/>
                  </a:cubicBezTo>
                  <a:cubicBezTo>
                    <a:pt x="117" y="1435"/>
                    <a:pt x="176" y="1405"/>
                    <a:pt x="234" y="1347"/>
                  </a:cubicBezTo>
                  <a:cubicBezTo>
                    <a:pt x="264" y="1274"/>
                    <a:pt x="293" y="1171"/>
                    <a:pt x="293" y="1083"/>
                  </a:cubicBezTo>
                  <a:lnTo>
                    <a:pt x="293" y="776"/>
                  </a:lnTo>
                  <a:cubicBezTo>
                    <a:pt x="293" y="351"/>
                    <a:pt x="249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 flipH="1">
              <a:off x="10390120" y="1387669"/>
              <a:ext cx="9228" cy="27526"/>
            </a:xfrm>
            <a:custGeom>
              <a:avLst/>
              <a:gdLst/>
              <a:ahLst/>
              <a:cxnLst/>
              <a:rect l="l" t="t" r="r" b="b"/>
              <a:pathLst>
                <a:path w="118" h="352" extrusionOk="0">
                  <a:moveTo>
                    <a:pt x="59" y="1"/>
                  </a:moveTo>
                  <a:cubicBezTo>
                    <a:pt x="30" y="1"/>
                    <a:pt x="1" y="74"/>
                    <a:pt x="30" y="191"/>
                  </a:cubicBezTo>
                  <a:cubicBezTo>
                    <a:pt x="30" y="279"/>
                    <a:pt x="59" y="352"/>
                    <a:pt x="74" y="352"/>
                  </a:cubicBezTo>
                  <a:cubicBezTo>
                    <a:pt x="103" y="352"/>
                    <a:pt x="118" y="264"/>
                    <a:pt x="118" y="162"/>
                  </a:cubicBezTo>
                  <a:cubicBezTo>
                    <a:pt x="118" y="74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 flipH="1">
              <a:off x="10269927" y="1385401"/>
              <a:ext cx="6882" cy="26432"/>
            </a:xfrm>
            <a:custGeom>
              <a:avLst/>
              <a:gdLst/>
              <a:ahLst/>
              <a:cxnLst/>
              <a:rect l="l" t="t" r="r" b="b"/>
              <a:pathLst>
                <a:path w="88" h="338" extrusionOk="0">
                  <a:moveTo>
                    <a:pt x="29" y="0"/>
                  </a:moveTo>
                  <a:cubicBezTo>
                    <a:pt x="15" y="0"/>
                    <a:pt x="0" y="88"/>
                    <a:pt x="0" y="176"/>
                  </a:cubicBezTo>
                  <a:cubicBezTo>
                    <a:pt x="0" y="264"/>
                    <a:pt x="29" y="337"/>
                    <a:pt x="44" y="337"/>
                  </a:cubicBezTo>
                  <a:cubicBezTo>
                    <a:pt x="73" y="337"/>
                    <a:pt x="88" y="249"/>
                    <a:pt x="88" y="161"/>
                  </a:cubicBezTo>
                  <a:cubicBezTo>
                    <a:pt x="88" y="59"/>
                    <a:pt x="44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 flipH="1">
              <a:off x="10410686" y="1581135"/>
              <a:ext cx="66470" cy="119177"/>
            </a:xfrm>
            <a:custGeom>
              <a:avLst/>
              <a:gdLst/>
              <a:ahLst/>
              <a:cxnLst/>
              <a:rect l="l" t="t" r="r" b="b"/>
              <a:pathLst>
                <a:path w="850" h="1524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250"/>
                    <a:pt x="0" y="528"/>
                    <a:pt x="73" y="791"/>
                  </a:cubicBezTo>
                  <a:cubicBezTo>
                    <a:pt x="147" y="1040"/>
                    <a:pt x="308" y="1260"/>
                    <a:pt x="527" y="1406"/>
                  </a:cubicBezTo>
                  <a:cubicBezTo>
                    <a:pt x="600" y="1465"/>
                    <a:pt x="747" y="1523"/>
                    <a:pt x="747" y="1523"/>
                  </a:cubicBezTo>
                  <a:cubicBezTo>
                    <a:pt x="747" y="1494"/>
                    <a:pt x="776" y="1333"/>
                    <a:pt x="805" y="1318"/>
                  </a:cubicBezTo>
                  <a:cubicBezTo>
                    <a:pt x="849" y="1040"/>
                    <a:pt x="835" y="820"/>
                    <a:pt x="805" y="513"/>
                  </a:cubicBezTo>
                  <a:cubicBezTo>
                    <a:pt x="483" y="440"/>
                    <a:pt x="220" y="235"/>
                    <a:pt x="15" y="1"/>
                  </a:cubicBezTo>
                  <a:close/>
                </a:path>
              </a:pathLst>
            </a:custGeom>
            <a:solidFill>
              <a:srgbClr val="151F29">
                <a:alpha val="18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 flipH="1">
              <a:off x="10545815" y="1356780"/>
              <a:ext cx="53880" cy="74446"/>
            </a:xfrm>
            <a:custGeom>
              <a:avLst/>
              <a:gdLst/>
              <a:ahLst/>
              <a:cxnLst/>
              <a:rect l="l" t="t" r="r" b="b"/>
              <a:pathLst>
                <a:path w="689" h="952" extrusionOk="0">
                  <a:moveTo>
                    <a:pt x="59" y="0"/>
                  </a:moveTo>
                  <a:cubicBezTo>
                    <a:pt x="59" y="0"/>
                    <a:pt x="132" y="30"/>
                    <a:pt x="220" y="88"/>
                  </a:cubicBezTo>
                  <a:cubicBezTo>
                    <a:pt x="281" y="131"/>
                    <a:pt x="346" y="185"/>
                    <a:pt x="405" y="257"/>
                  </a:cubicBezTo>
                  <a:lnTo>
                    <a:pt x="405" y="257"/>
                  </a:lnTo>
                  <a:cubicBezTo>
                    <a:pt x="392" y="254"/>
                    <a:pt x="380" y="251"/>
                    <a:pt x="367" y="249"/>
                  </a:cubicBezTo>
                  <a:cubicBezTo>
                    <a:pt x="348" y="246"/>
                    <a:pt x="329" y="244"/>
                    <a:pt x="310" y="244"/>
                  </a:cubicBezTo>
                  <a:cubicBezTo>
                    <a:pt x="251" y="244"/>
                    <a:pt x="191" y="260"/>
                    <a:pt x="147" y="293"/>
                  </a:cubicBezTo>
                  <a:cubicBezTo>
                    <a:pt x="103" y="322"/>
                    <a:pt x="59" y="396"/>
                    <a:pt x="45" y="454"/>
                  </a:cubicBezTo>
                  <a:cubicBezTo>
                    <a:pt x="1" y="586"/>
                    <a:pt x="45" y="688"/>
                    <a:pt x="103" y="762"/>
                  </a:cubicBezTo>
                  <a:cubicBezTo>
                    <a:pt x="206" y="923"/>
                    <a:pt x="323" y="952"/>
                    <a:pt x="323" y="952"/>
                  </a:cubicBezTo>
                  <a:cubicBezTo>
                    <a:pt x="337" y="923"/>
                    <a:pt x="250" y="879"/>
                    <a:pt x="132" y="703"/>
                  </a:cubicBezTo>
                  <a:cubicBezTo>
                    <a:pt x="103" y="630"/>
                    <a:pt x="74" y="542"/>
                    <a:pt x="118" y="454"/>
                  </a:cubicBezTo>
                  <a:cubicBezTo>
                    <a:pt x="130" y="380"/>
                    <a:pt x="195" y="316"/>
                    <a:pt x="286" y="316"/>
                  </a:cubicBezTo>
                  <a:cubicBezTo>
                    <a:pt x="302" y="316"/>
                    <a:pt x="319" y="318"/>
                    <a:pt x="337" y="322"/>
                  </a:cubicBezTo>
                  <a:cubicBezTo>
                    <a:pt x="393" y="334"/>
                    <a:pt x="449" y="370"/>
                    <a:pt x="498" y="407"/>
                  </a:cubicBezTo>
                  <a:lnTo>
                    <a:pt x="498" y="407"/>
                  </a:lnTo>
                  <a:cubicBezTo>
                    <a:pt x="503" y="417"/>
                    <a:pt x="508" y="428"/>
                    <a:pt x="513" y="440"/>
                  </a:cubicBezTo>
                  <a:lnTo>
                    <a:pt x="527" y="428"/>
                  </a:lnTo>
                  <a:lnTo>
                    <a:pt x="527" y="428"/>
                  </a:lnTo>
                  <a:cubicBezTo>
                    <a:pt x="532" y="432"/>
                    <a:pt x="537" y="436"/>
                    <a:pt x="542" y="440"/>
                  </a:cubicBezTo>
                  <a:lnTo>
                    <a:pt x="689" y="542"/>
                  </a:lnTo>
                  <a:lnTo>
                    <a:pt x="616" y="381"/>
                  </a:lnTo>
                  <a:cubicBezTo>
                    <a:pt x="513" y="191"/>
                    <a:pt x="367" y="88"/>
                    <a:pt x="264" y="30"/>
                  </a:cubicBezTo>
                  <a:cubicBezTo>
                    <a:pt x="132" y="0"/>
                    <a:pt x="5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 flipH="1">
              <a:off x="10337413" y="1536014"/>
              <a:ext cx="42463" cy="9931"/>
            </a:xfrm>
            <a:custGeom>
              <a:avLst/>
              <a:gdLst/>
              <a:ahLst/>
              <a:cxnLst/>
              <a:rect l="l" t="t" r="r" b="b"/>
              <a:pathLst>
                <a:path w="543" h="127" extrusionOk="0">
                  <a:moveTo>
                    <a:pt x="35" y="1"/>
                  </a:moveTo>
                  <a:cubicBezTo>
                    <a:pt x="17" y="1"/>
                    <a:pt x="5" y="2"/>
                    <a:pt x="0" y="7"/>
                  </a:cubicBezTo>
                  <a:cubicBezTo>
                    <a:pt x="0" y="21"/>
                    <a:pt x="103" y="95"/>
                    <a:pt x="264" y="124"/>
                  </a:cubicBezTo>
                  <a:cubicBezTo>
                    <a:pt x="280" y="125"/>
                    <a:pt x="296" y="126"/>
                    <a:pt x="311" y="126"/>
                  </a:cubicBezTo>
                  <a:cubicBezTo>
                    <a:pt x="438" y="126"/>
                    <a:pt x="542" y="78"/>
                    <a:pt x="542" y="65"/>
                  </a:cubicBezTo>
                  <a:cubicBezTo>
                    <a:pt x="527" y="51"/>
                    <a:pt x="410" y="51"/>
                    <a:pt x="264" y="21"/>
                  </a:cubicBezTo>
                  <a:cubicBezTo>
                    <a:pt x="160" y="11"/>
                    <a:pt x="79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 flipH="1">
              <a:off x="10234423" y="1196470"/>
              <a:ext cx="321793" cy="145687"/>
            </a:xfrm>
            <a:custGeom>
              <a:avLst/>
              <a:gdLst/>
              <a:ahLst/>
              <a:cxnLst/>
              <a:rect l="l" t="t" r="r" b="b"/>
              <a:pathLst>
                <a:path w="4115" h="1863" extrusionOk="0">
                  <a:moveTo>
                    <a:pt x="1216" y="1"/>
                  </a:moveTo>
                  <a:cubicBezTo>
                    <a:pt x="923" y="1"/>
                    <a:pt x="587" y="15"/>
                    <a:pt x="367" y="235"/>
                  </a:cubicBezTo>
                  <a:cubicBezTo>
                    <a:pt x="118" y="469"/>
                    <a:pt x="74" y="835"/>
                    <a:pt x="89" y="1172"/>
                  </a:cubicBezTo>
                  <a:cubicBezTo>
                    <a:pt x="89" y="1348"/>
                    <a:pt x="1" y="1655"/>
                    <a:pt x="147" y="1787"/>
                  </a:cubicBezTo>
                  <a:cubicBezTo>
                    <a:pt x="178" y="1812"/>
                    <a:pt x="233" y="1820"/>
                    <a:pt x="296" y="1820"/>
                  </a:cubicBezTo>
                  <a:cubicBezTo>
                    <a:pt x="397" y="1820"/>
                    <a:pt x="521" y="1799"/>
                    <a:pt x="596" y="1799"/>
                  </a:cubicBezTo>
                  <a:cubicBezTo>
                    <a:pt x="609" y="1799"/>
                    <a:pt x="621" y="1800"/>
                    <a:pt x="630" y="1801"/>
                  </a:cubicBezTo>
                  <a:cubicBezTo>
                    <a:pt x="796" y="1835"/>
                    <a:pt x="971" y="1863"/>
                    <a:pt x="1139" y="1863"/>
                  </a:cubicBezTo>
                  <a:cubicBezTo>
                    <a:pt x="1268" y="1863"/>
                    <a:pt x="1394" y="1846"/>
                    <a:pt x="1509" y="1801"/>
                  </a:cubicBezTo>
                  <a:cubicBezTo>
                    <a:pt x="1792" y="1731"/>
                    <a:pt x="2048" y="1510"/>
                    <a:pt x="2091" y="1230"/>
                  </a:cubicBezTo>
                  <a:lnTo>
                    <a:pt x="2091" y="1230"/>
                  </a:lnTo>
                  <a:cubicBezTo>
                    <a:pt x="2065" y="1440"/>
                    <a:pt x="2068" y="1649"/>
                    <a:pt x="2124" y="1845"/>
                  </a:cubicBezTo>
                  <a:cubicBezTo>
                    <a:pt x="2266" y="1638"/>
                    <a:pt x="2397" y="1420"/>
                    <a:pt x="2537" y="1210"/>
                  </a:cubicBezTo>
                  <a:lnTo>
                    <a:pt x="2537" y="1210"/>
                  </a:lnTo>
                  <a:cubicBezTo>
                    <a:pt x="2462" y="1365"/>
                    <a:pt x="2513" y="1561"/>
                    <a:pt x="2636" y="1684"/>
                  </a:cubicBezTo>
                  <a:cubicBezTo>
                    <a:pt x="2755" y="1790"/>
                    <a:pt x="2932" y="1848"/>
                    <a:pt x="3116" y="1848"/>
                  </a:cubicBezTo>
                  <a:cubicBezTo>
                    <a:pt x="3136" y="1848"/>
                    <a:pt x="3157" y="1847"/>
                    <a:pt x="3178" y="1845"/>
                  </a:cubicBezTo>
                  <a:cubicBezTo>
                    <a:pt x="3383" y="1831"/>
                    <a:pt x="3939" y="1684"/>
                    <a:pt x="4115" y="1611"/>
                  </a:cubicBezTo>
                  <a:lnTo>
                    <a:pt x="4115" y="879"/>
                  </a:lnTo>
                  <a:cubicBezTo>
                    <a:pt x="4115" y="528"/>
                    <a:pt x="3880" y="235"/>
                    <a:pt x="3544" y="162"/>
                  </a:cubicBezTo>
                  <a:cubicBezTo>
                    <a:pt x="3441" y="118"/>
                    <a:pt x="3324" y="118"/>
                    <a:pt x="3222" y="103"/>
                  </a:cubicBezTo>
                  <a:cubicBezTo>
                    <a:pt x="2563" y="30"/>
                    <a:pt x="1904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 flipH="1">
              <a:off x="9995679" y="2350230"/>
              <a:ext cx="274326" cy="332585"/>
            </a:xfrm>
            <a:custGeom>
              <a:avLst/>
              <a:gdLst/>
              <a:ahLst/>
              <a:cxnLst/>
              <a:rect l="l" t="t" r="r" b="b"/>
              <a:pathLst>
                <a:path w="3508" h="4253" extrusionOk="0">
                  <a:moveTo>
                    <a:pt x="1627" y="1"/>
                  </a:moveTo>
                  <a:cubicBezTo>
                    <a:pt x="1421" y="1"/>
                    <a:pt x="1" y="1365"/>
                    <a:pt x="1" y="1365"/>
                  </a:cubicBezTo>
                  <a:cubicBezTo>
                    <a:pt x="1" y="1365"/>
                    <a:pt x="57" y="4252"/>
                    <a:pt x="584" y="4252"/>
                  </a:cubicBezTo>
                  <a:cubicBezTo>
                    <a:pt x="595" y="4252"/>
                    <a:pt x="605" y="4251"/>
                    <a:pt x="616" y="4249"/>
                  </a:cubicBezTo>
                  <a:cubicBezTo>
                    <a:pt x="616" y="4249"/>
                    <a:pt x="2753" y="3517"/>
                    <a:pt x="2899" y="3327"/>
                  </a:cubicBezTo>
                  <a:cubicBezTo>
                    <a:pt x="3028" y="3147"/>
                    <a:pt x="2248" y="3136"/>
                    <a:pt x="2051" y="3136"/>
                  </a:cubicBezTo>
                  <a:cubicBezTo>
                    <a:pt x="2023" y="3136"/>
                    <a:pt x="2006" y="3136"/>
                    <a:pt x="2006" y="3136"/>
                  </a:cubicBezTo>
                  <a:cubicBezTo>
                    <a:pt x="2006" y="3136"/>
                    <a:pt x="3046" y="2975"/>
                    <a:pt x="3192" y="2770"/>
                  </a:cubicBezTo>
                  <a:cubicBezTo>
                    <a:pt x="3368" y="2565"/>
                    <a:pt x="1860" y="2492"/>
                    <a:pt x="1860" y="2492"/>
                  </a:cubicBezTo>
                  <a:cubicBezTo>
                    <a:pt x="1860" y="2492"/>
                    <a:pt x="3339" y="2492"/>
                    <a:pt x="3339" y="2170"/>
                  </a:cubicBezTo>
                  <a:cubicBezTo>
                    <a:pt x="3339" y="1833"/>
                    <a:pt x="1699" y="1746"/>
                    <a:pt x="1699" y="1746"/>
                  </a:cubicBezTo>
                  <a:cubicBezTo>
                    <a:pt x="1699" y="1746"/>
                    <a:pt x="3397" y="1716"/>
                    <a:pt x="3456" y="1365"/>
                  </a:cubicBezTo>
                  <a:cubicBezTo>
                    <a:pt x="3507" y="1117"/>
                    <a:pt x="2392" y="1080"/>
                    <a:pt x="1731" y="1080"/>
                  </a:cubicBezTo>
                  <a:cubicBezTo>
                    <a:pt x="1456" y="1080"/>
                    <a:pt x="1260" y="1087"/>
                    <a:pt x="1260" y="1087"/>
                  </a:cubicBezTo>
                  <a:cubicBezTo>
                    <a:pt x="1772" y="662"/>
                    <a:pt x="1787" y="106"/>
                    <a:pt x="1640" y="3"/>
                  </a:cubicBezTo>
                  <a:cubicBezTo>
                    <a:pt x="1637" y="2"/>
                    <a:pt x="1632" y="1"/>
                    <a:pt x="1627" y="1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 flipH="1">
              <a:off x="10221831" y="1894794"/>
              <a:ext cx="805851" cy="852615"/>
            </a:xfrm>
            <a:custGeom>
              <a:avLst/>
              <a:gdLst/>
              <a:ahLst/>
              <a:cxnLst/>
              <a:rect l="l" t="t" r="r" b="b"/>
              <a:pathLst>
                <a:path w="10305" h="10903" extrusionOk="0">
                  <a:moveTo>
                    <a:pt x="1111" y="1"/>
                  </a:moveTo>
                  <a:cubicBezTo>
                    <a:pt x="1111" y="1"/>
                    <a:pt x="130" y="2709"/>
                    <a:pt x="57" y="7043"/>
                  </a:cubicBezTo>
                  <a:cubicBezTo>
                    <a:pt x="0" y="10403"/>
                    <a:pt x="2392" y="10902"/>
                    <a:pt x="3960" y="10902"/>
                  </a:cubicBezTo>
                  <a:cubicBezTo>
                    <a:pt x="4413" y="10902"/>
                    <a:pt x="4798" y="10860"/>
                    <a:pt x="5034" y="10834"/>
                  </a:cubicBezTo>
                  <a:cubicBezTo>
                    <a:pt x="6103" y="10702"/>
                    <a:pt x="10305" y="10102"/>
                    <a:pt x="10305" y="10102"/>
                  </a:cubicBezTo>
                  <a:lnTo>
                    <a:pt x="9704" y="7174"/>
                  </a:lnTo>
                  <a:cubicBezTo>
                    <a:pt x="9704" y="7174"/>
                    <a:pt x="7128" y="7540"/>
                    <a:pt x="4303" y="7540"/>
                  </a:cubicBezTo>
                  <a:cubicBezTo>
                    <a:pt x="3014" y="7540"/>
                    <a:pt x="4449" y="543"/>
                    <a:pt x="4449" y="54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 flipH="1">
              <a:off x="9839434" y="2696186"/>
              <a:ext cx="941137" cy="2037814"/>
            </a:xfrm>
            <a:custGeom>
              <a:avLst/>
              <a:gdLst/>
              <a:ahLst/>
              <a:cxnLst/>
              <a:rect l="l" t="t" r="r" b="b"/>
              <a:pathLst>
                <a:path w="12035" h="26059" extrusionOk="0">
                  <a:moveTo>
                    <a:pt x="5739" y="1"/>
                  </a:moveTo>
                  <a:lnTo>
                    <a:pt x="1" y="630"/>
                  </a:lnTo>
                  <a:lnTo>
                    <a:pt x="5285" y="26059"/>
                  </a:lnTo>
                  <a:lnTo>
                    <a:pt x="12034" y="26059"/>
                  </a:lnTo>
                  <a:lnTo>
                    <a:pt x="5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 flipH="1">
              <a:off x="10099294" y="2659588"/>
              <a:ext cx="256574" cy="237024"/>
            </a:xfrm>
            <a:custGeom>
              <a:avLst/>
              <a:gdLst/>
              <a:ahLst/>
              <a:cxnLst/>
              <a:rect l="l" t="t" r="r" b="b"/>
              <a:pathLst>
                <a:path w="3281" h="3031" extrusionOk="0">
                  <a:moveTo>
                    <a:pt x="2548" y="0"/>
                  </a:moveTo>
                  <a:lnTo>
                    <a:pt x="1" y="469"/>
                  </a:lnTo>
                  <a:lnTo>
                    <a:pt x="586" y="3030"/>
                  </a:lnTo>
                  <a:lnTo>
                    <a:pt x="3280" y="469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 flipH="1">
              <a:off x="10256163" y="2681328"/>
              <a:ext cx="41290" cy="232489"/>
            </a:xfrm>
            <a:custGeom>
              <a:avLst/>
              <a:gdLst/>
              <a:ahLst/>
              <a:cxnLst/>
              <a:rect l="l" t="t" r="r" b="b"/>
              <a:pathLst>
                <a:path w="528" h="2973" extrusionOk="0">
                  <a:moveTo>
                    <a:pt x="15" y="0"/>
                  </a:moveTo>
                  <a:cubicBezTo>
                    <a:pt x="1" y="0"/>
                    <a:pt x="15" y="191"/>
                    <a:pt x="74" y="454"/>
                  </a:cubicBezTo>
                  <a:cubicBezTo>
                    <a:pt x="132" y="732"/>
                    <a:pt x="191" y="1113"/>
                    <a:pt x="279" y="1537"/>
                  </a:cubicBezTo>
                  <a:cubicBezTo>
                    <a:pt x="337" y="1742"/>
                    <a:pt x="366" y="1947"/>
                    <a:pt x="410" y="2123"/>
                  </a:cubicBezTo>
                  <a:cubicBezTo>
                    <a:pt x="440" y="2313"/>
                    <a:pt x="454" y="2474"/>
                    <a:pt x="440" y="2606"/>
                  </a:cubicBezTo>
                  <a:cubicBezTo>
                    <a:pt x="410" y="2752"/>
                    <a:pt x="381" y="2855"/>
                    <a:pt x="337" y="2899"/>
                  </a:cubicBezTo>
                  <a:cubicBezTo>
                    <a:pt x="279" y="2928"/>
                    <a:pt x="220" y="2914"/>
                    <a:pt x="220" y="2928"/>
                  </a:cubicBezTo>
                  <a:cubicBezTo>
                    <a:pt x="220" y="2943"/>
                    <a:pt x="235" y="2943"/>
                    <a:pt x="264" y="2972"/>
                  </a:cubicBezTo>
                  <a:cubicBezTo>
                    <a:pt x="279" y="2972"/>
                    <a:pt x="308" y="2972"/>
                    <a:pt x="352" y="2943"/>
                  </a:cubicBezTo>
                  <a:cubicBezTo>
                    <a:pt x="440" y="2884"/>
                    <a:pt x="454" y="2767"/>
                    <a:pt x="498" y="2635"/>
                  </a:cubicBezTo>
                  <a:cubicBezTo>
                    <a:pt x="528" y="2489"/>
                    <a:pt x="513" y="2313"/>
                    <a:pt x="484" y="2123"/>
                  </a:cubicBezTo>
                  <a:lnTo>
                    <a:pt x="366" y="1523"/>
                  </a:lnTo>
                  <a:cubicBezTo>
                    <a:pt x="293" y="1098"/>
                    <a:pt x="205" y="718"/>
                    <a:pt x="147" y="439"/>
                  </a:cubicBezTo>
                  <a:cubicBezTo>
                    <a:pt x="74" y="161"/>
                    <a:pt x="44" y="0"/>
                    <a:pt x="15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 flipH="1">
              <a:off x="10213779" y="2692745"/>
              <a:ext cx="137476" cy="485466"/>
            </a:xfrm>
            <a:custGeom>
              <a:avLst/>
              <a:gdLst/>
              <a:ahLst/>
              <a:cxnLst/>
              <a:rect l="l" t="t" r="r" b="b"/>
              <a:pathLst>
                <a:path w="1758" h="6208" extrusionOk="0">
                  <a:moveTo>
                    <a:pt x="0" y="1"/>
                  </a:moveTo>
                  <a:cubicBezTo>
                    <a:pt x="0" y="15"/>
                    <a:pt x="15" y="88"/>
                    <a:pt x="44" y="250"/>
                  </a:cubicBezTo>
                  <a:cubicBezTo>
                    <a:pt x="88" y="425"/>
                    <a:pt x="161" y="645"/>
                    <a:pt x="235" y="908"/>
                  </a:cubicBezTo>
                  <a:cubicBezTo>
                    <a:pt x="396" y="1494"/>
                    <a:pt x="615" y="2270"/>
                    <a:pt x="850" y="3104"/>
                  </a:cubicBezTo>
                  <a:cubicBezTo>
                    <a:pt x="1098" y="3953"/>
                    <a:pt x="1318" y="4729"/>
                    <a:pt x="1479" y="5300"/>
                  </a:cubicBezTo>
                  <a:cubicBezTo>
                    <a:pt x="1552" y="5564"/>
                    <a:pt x="1611" y="5783"/>
                    <a:pt x="1655" y="5974"/>
                  </a:cubicBezTo>
                  <a:cubicBezTo>
                    <a:pt x="1699" y="6120"/>
                    <a:pt x="1728" y="6208"/>
                    <a:pt x="1728" y="6208"/>
                  </a:cubicBezTo>
                  <a:cubicBezTo>
                    <a:pt x="1757" y="6208"/>
                    <a:pt x="1728" y="6120"/>
                    <a:pt x="1713" y="5988"/>
                  </a:cubicBezTo>
                  <a:cubicBezTo>
                    <a:pt x="1684" y="5827"/>
                    <a:pt x="1625" y="5608"/>
                    <a:pt x="1552" y="5315"/>
                  </a:cubicBezTo>
                  <a:cubicBezTo>
                    <a:pt x="1406" y="4744"/>
                    <a:pt x="1201" y="3953"/>
                    <a:pt x="967" y="3090"/>
                  </a:cubicBezTo>
                  <a:cubicBezTo>
                    <a:pt x="732" y="2240"/>
                    <a:pt x="484" y="1450"/>
                    <a:pt x="308" y="894"/>
                  </a:cubicBezTo>
                  <a:cubicBezTo>
                    <a:pt x="220" y="630"/>
                    <a:pt x="147" y="381"/>
                    <a:pt x="88" y="235"/>
                  </a:cubicBezTo>
                  <a:cubicBezTo>
                    <a:pt x="30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 flipH="1">
              <a:off x="10313404" y="2748814"/>
              <a:ext cx="400775" cy="1977209"/>
            </a:xfrm>
            <a:custGeom>
              <a:avLst/>
              <a:gdLst/>
              <a:ahLst/>
              <a:cxnLst/>
              <a:rect l="l" t="t" r="r" b="b"/>
              <a:pathLst>
                <a:path w="5125" h="25284" extrusionOk="0">
                  <a:moveTo>
                    <a:pt x="1" y="1"/>
                  </a:moveTo>
                  <a:lnTo>
                    <a:pt x="1" y="74"/>
                  </a:lnTo>
                  <a:cubicBezTo>
                    <a:pt x="30" y="118"/>
                    <a:pt x="30" y="191"/>
                    <a:pt x="45" y="264"/>
                  </a:cubicBezTo>
                  <a:cubicBezTo>
                    <a:pt x="74" y="455"/>
                    <a:pt x="118" y="718"/>
                    <a:pt x="176" y="1026"/>
                  </a:cubicBezTo>
                  <a:cubicBezTo>
                    <a:pt x="279" y="1655"/>
                    <a:pt x="440" y="2592"/>
                    <a:pt x="645" y="3749"/>
                  </a:cubicBezTo>
                  <a:cubicBezTo>
                    <a:pt x="1055" y="6047"/>
                    <a:pt x="1655" y="9224"/>
                    <a:pt x="2343" y="12708"/>
                  </a:cubicBezTo>
                  <a:cubicBezTo>
                    <a:pt x="3060" y="16192"/>
                    <a:pt x="3734" y="19354"/>
                    <a:pt x="4246" y="21624"/>
                  </a:cubicBezTo>
                  <a:cubicBezTo>
                    <a:pt x="4510" y="22765"/>
                    <a:pt x="4729" y="23673"/>
                    <a:pt x="4876" y="24317"/>
                  </a:cubicBezTo>
                  <a:cubicBezTo>
                    <a:pt x="4883" y="24344"/>
                    <a:pt x="4891" y="24371"/>
                    <a:pt x="4898" y="24398"/>
                  </a:cubicBezTo>
                  <a:lnTo>
                    <a:pt x="4898" y="24398"/>
                  </a:lnTo>
                  <a:cubicBezTo>
                    <a:pt x="4891" y="24367"/>
                    <a:pt x="4883" y="24335"/>
                    <a:pt x="4876" y="24303"/>
                  </a:cubicBezTo>
                  <a:cubicBezTo>
                    <a:pt x="4744" y="23644"/>
                    <a:pt x="4539" y="22722"/>
                    <a:pt x="4290" y="21594"/>
                  </a:cubicBezTo>
                  <a:cubicBezTo>
                    <a:pt x="3792" y="19296"/>
                    <a:pt x="3119" y="16148"/>
                    <a:pt x="2416" y="12664"/>
                  </a:cubicBezTo>
                  <a:cubicBezTo>
                    <a:pt x="1728" y="9180"/>
                    <a:pt x="1128" y="6003"/>
                    <a:pt x="703" y="3705"/>
                  </a:cubicBezTo>
                  <a:cubicBezTo>
                    <a:pt x="498" y="2563"/>
                    <a:pt x="323" y="1626"/>
                    <a:pt x="206" y="982"/>
                  </a:cubicBezTo>
                  <a:cubicBezTo>
                    <a:pt x="132" y="674"/>
                    <a:pt x="103" y="440"/>
                    <a:pt x="59" y="250"/>
                  </a:cubicBezTo>
                  <a:cubicBezTo>
                    <a:pt x="45" y="177"/>
                    <a:pt x="45" y="118"/>
                    <a:pt x="30" y="74"/>
                  </a:cubicBezTo>
                  <a:cubicBezTo>
                    <a:pt x="1" y="16"/>
                    <a:pt x="1" y="1"/>
                    <a:pt x="1" y="1"/>
                  </a:cubicBezTo>
                  <a:close/>
                  <a:moveTo>
                    <a:pt x="4898" y="24398"/>
                  </a:moveTo>
                  <a:lnTo>
                    <a:pt x="4898" y="24398"/>
                  </a:lnTo>
                  <a:cubicBezTo>
                    <a:pt x="4961" y="24662"/>
                    <a:pt x="5011" y="24877"/>
                    <a:pt x="5037" y="25035"/>
                  </a:cubicBezTo>
                  <a:cubicBezTo>
                    <a:pt x="5051" y="25108"/>
                    <a:pt x="5081" y="25181"/>
                    <a:pt x="5081" y="25210"/>
                  </a:cubicBezTo>
                  <a:cubicBezTo>
                    <a:pt x="5125" y="25254"/>
                    <a:pt x="5125" y="25283"/>
                    <a:pt x="5125" y="25283"/>
                  </a:cubicBezTo>
                  <a:lnTo>
                    <a:pt x="5125" y="25283"/>
                  </a:lnTo>
                  <a:cubicBezTo>
                    <a:pt x="5125" y="25283"/>
                    <a:pt x="5125" y="25269"/>
                    <a:pt x="5110" y="25239"/>
                  </a:cubicBezTo>
                  <a:cubicBezTo>
                    <a:pt x="5095" y="25181"/>
                    <a:pt x="5066" y="25122"/>
                    <a:pt x="5051" y="25049"/>
                  </a:cubicBezTo>
                  <a:cubicBezTo>
                    <a:pt x="5025" y="24902"/>
                    <a:pt x="4974" y="24670"/>
                    <a:pt x="4898" y="24398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 flipH="1">
              <a:off x="9904734" y="3923453"/>
              <a:ext cx="128248" cy="596510"/>
            </a:xfrm>
            <a:custGeom>
              <a:avLst/>
              <a:gdLst/>
              <a:ahLst/>
              <a:cxnLst/>
              <a:rect l="l" t="t" r="r" b="b"/>
              <a:pathLst>
                <a:path w="1640" h="7628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15"/>
                    <a:pt x="337" y="1728"/>
                    <a:pt x="776" y="3821"/>
                  </a:cubicBezTo>
                  <a:cubicBezTo>
                    <a:pt x="1215" y="5929"/>
                    <a:pt x="1596" y="7627"/>
                    <a:pt x="1611" y="7627"/>
                  </a:cubicBezTo>
                  <a:cubicBezTo>
                    <a:pt x="1640" y="7627"/>
                    <a:pt x="1303" y="5929"/>
                    <a:pt x="864" y="3806"/>
                  </a:cubicBezTo>
                  <a:cubicBezTo>
                    <a:pt x="425" y="1698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2D6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 flipH="1">
              <a:off x="9786807" y="3069433"/>
              <a:ext cx="454577" cy="974294"/>
            </a:xfrm>
            <a:custGeom>
              <a:avLst/>
              <a:gdLst/>
              <a:ahLst/>
              <a:cxnLst/>
              <a:rect l="l" t="t" r="r" b="b"/>
              <a:pathLst>
                <a:path w="5813" h="12459" extrusionOk="0">
                  <a:moveTo>
                    <a:pt x="1" y="0"/>
                  </a:moveTo>
                  <a:lnTo>
                    <a:pt x="103" y="103"/>
                  </a:lnTo>
                  <a:cubicBezTo>
                    <a:pt x="206" y="176"/>
                    <a:pt x="323" y="264"/>
                    <a:pt x="469" y="381"/>
                  </a:cubicBezTo>
                  <a:cubicBezTo>
                    <a:pt x="806" y="615"/>
                    <a:pt x="1260" y="966"/>
                    <a:pt x="1831" y="1391"/>
                  </a:cubicBezTo>
                  <a:cubicBezTo>
                    <a:pt x="2416" y="1801"/>
                    <a:pt x="3090" y="2298"/>
                    <a:pt x="3836" y="2869"/>
                  </a:cubicBezTo>
                  <a:cubicBezTo>
                    <a:pt x="4041" y="3001"/>
                    <a:pt x="4232" y="3148"/>
                    <a:pt x="4422" y="3294"/>
                  </a:cubicBezTo>
                  <a:cubicBezTo>
                    <a:pt x="4612" y="3440"/>
                    <a:pt x="4832" y="3587"/>
                    <a:pt x="5008" y="3748"/>
                  </a:cubicBezTo>
                  <a:cubicBezTo>
                    <a:pt x="5212" y="3909"/>
                    <a:pt x="5403" y="4099"/>
                    <a:pt x="5520" y="4319"/>
                  </a:cubicBezTo>
                  <a:cubicBezTo>
                    <a:pt x="5652" y="4538"/>
                    <a:pt x="5725" y="4787"/>
                    <a:pt x="5725" y="5051"/>
                  </a:cubicBezTo>
                  <a:cubicBezTo>
                    <a:pt x="5725" y="5578"/>
                    <a:pt x="5505" y="6075"/>
                    <a:pt x="5344" y="6544"/>
                  </a:cubicBezTo>
                  <a:cubicBezTo>
                    <a:pt x="5154" y="7042"/>
                    <a:pt x="4993" y="7495"/>
                    <a:pt x="4832" y="7935"/>
                  </a:cubicBezTo>
                  <a:cubicBezTo>
                    <a:pt x="4495" y="8813"/>
                    <a:pt x="4202" y="9604"/>
                    <a:pt x="3968" y="10277"/>
                  </a:cubicBezTo>
                  <a:cubicBezTo>
                    <a:pt x="3734" y="10965"/>
                    <a:pt x="3529" y="11492"/>
                    <a:pt x="3397" y="11873"/>
                  </a:cubicBezTo>
                  <a:cubicBezTo>
                    <a:pt x="3353" y="12063"/>
                    <a:pt x="3295" y="12195"/>
                    <a:pt x="3251" y="12312"/>
                  </a:cubicBezTo>
                  <a:cubicBezTo>
                    <a:pt x="3222" y="12400"/>
                    <a:pt x="3207" y="12458"/>
                    <a:pt x="3207" y="12458"/>
                  </a:cubicBezTo>
                  <a:cubicBezTo>
                    <a:pt x="3222" y="12458"/>
                    <a:pt x="3236" y="12400"/>
                    <a:pt x="3280" y="12312"/>
                  </a:cubicBezTo>
                  <a:cubicBezTo>
                    <a:pt x="3309" y="12224"/>
                    <a:pt x="3368" y="12078"/>
                    <a:pt x="3441" y="11887"/>
                  </a:cubicBezTo>
                  <a:cubicBezTo>
                    <a:pt x="3588" y="11507"/>
                    <a:pt x="3792" y="10980"/>
                    <a:pt x="4041" y="10321"/>
                  </a:cubicBezTo>
                  <a:cubicBezTo>
                    <a:pt x="4305" y="9647"/>
                    <a:pt x="4598" y="8857"/>
                    <a:pt x="4920" y="7979"/>
                  </a:cubicBezTo>
                  <a:cubicBezTo>
                    <a:pt x="5081" y="7525"/>
                    <a:pt x="5256" y="7056"/>
                    <a:pt x="5432" y="6588"/>
                  </a:cubicBezTo>
                  <a:cubicBezTo>
                    <a:pt x="5593" y="6105"/>
                    <a:pt x="5813" y="5622"/>
                    <a:pt x="5813" y="5051"/>
                  </a:cubicBezTo>
                  <a:cubicBezTo>
                    <a:pt x="5813" y="4773"/>
                    <a:pt x="5740" y="4494"/>
                    <a:pt x="5593" y="4260"/>
                  </a:cubicBezTo>
                  <a:cubicBezTo>
                    <a:pt x="5447" y="4041"/>
                    <a:pt x="5271" y="3836"/>
                    <a:pt x="5066" y="3675"/>
                  </a:cubicBezTo>
                  <a:cubicBezTo>
                    <a:pt x="4861" y="3514"/>
                    <a:pt x="4671" y="3367"/>
                    <a:pt x="4466" y="3221"/>
                  </a:cubicBezTo>
                  <a:cubicBezTo>
                    <a:pt x="4261" y="3074"/>
                    <a:pt x="4056" y="2943"/>
                    <a:pt x="3880" y="2796"/>
                  </a:cubicBezTo>
                  <a:cubicBezTo>
                    <a:pt x="3134" y="2255"/>
                    <a:pt x="2446" y="1757"/>
                    <a:pt x="1860" y="1332"/>
                  </a:cubicBezTo>
                  <a:cubicBezTo>
                    <a:pt x="1274" y="908"/>
                    <a:pt x="821" y="586"/>
                    <a:pt x="499" y="351"/>
                  </a:cubicBezTo>
                  <a:cubicBezTo>
                    <a:pt x="352" y="234"/>
                    <a:pt x="220" y="161"/>
                    <a:pt x="133" y="88"/>
                  </a:cubicBezTo>
                  <a:cubicBezTo>
                    <a:pt x="45" y="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 flipH="1">
              <a:off x="8936226" y="2352732"/>
              <a:ext cx="1159706" cy="95091"/>
            </a:xfrm>
            <a:custGeom>
              <a:avLst/>
              <a:gdLst/>
              <a:ahLst/>
              <a:cxnLst/>
              <a:rect l="l" t="t" r="r" b="b"/>
              <a:pathLst>
                <a:path w="14830" h="1216" extrusionOk="0">
                  <a:moveTo>
                    <a:pt x="0" y="1"/>
                  </a:moveTo>
                  <a:lnTo>
                    <a:pt x="0" y="1216"/>
                  </a:lnTo>
                  <a:lnTo>
                    <a:pt x="14830" y="1216"/>
                  </a:lnTo>
                  <a:lnTo>
                    <a:pt x="148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 flipH="1">
              <a:off x="9106784" y="2440863"/>
              <a:ext cx="90477" cy="2433975"/>
            </a:xfrm>
            <a:custGeom>
              <a:avLst/>
              <a:gdLst/>
              <a:ahLst/>
              <a:cxnLst/>
              <a:rect l="l" t="t" r="r" b="b"/>
              <a:pathLst>
                <a:path w="1157" h="31125" extrusionOk="0">
                  <a:moveTo>
                    <a:pt x="0" y="1"/>
                  </a:moveTo>
                  <a:lnTo>
                    <a:pt x="0" y="31125"/>
                  </a:lnTo>
                  <a:lnTo>
                    <a:pt x="556" y="3112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 flipH="1">
              <a:off x="9817697" y="2432887"/>
              <a:ext cx="90556" cy="2451101"/>
            </a:xfrm>
            <a:custGeom>
              <a:avLst/>
              <a:gdLst/>
              <a:ahLst/>
              <a:cxnLst/>
              <a:rect l="l" t="t" r="r" b="b"/>
              <a:pathLst>
                <a:path w="1158" h="31344" extrusionOk="0">
                  <a:moveTo>
                    <a:pt x="1" y="0"/>
                  </a:moveTo>
                  <a:lnTo>
                    <a:pt x="1" y="31344"/>
                  </a:lnTo>
                  <a:lnTo>
                    <a:pt x="557" y="31344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 flipH="1">
              <a:off x="9197181" y="3357912"/>
              <a:ext cx="640067" cy="51534"/>
            </a:xfrm>
            <a:custGeom>
              <a:avLst/>
              <a:gdLst/>
              <a:ahLst/>
              <a:cxnLst/>
              <a:rect l="l" t="t" r="r" b="b"/>
              <a:pathLst>
                <a:path w="8185" h="659" extrusionOk="0">
                  <a:moveTo>
                    <a:pt x="1" y="0"/>
                  </a:moveTo>
                  <a:lnTo>
                    <a:pt x="1" y="659"/>
                  </a:lnTo>
                  <a:lnTo>
                    <a:pt x="8184" y="659"/>
                  </a:lnTo>
                  <a:lnTo>
                    <a:pt x="8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 flipH="1">
              <a:off x="10337412" y="1455233"/>
              <a:ext cx="281755" cy="419152"/>
            </a:xfrm>
            <a:custGeom>
              <a:avLst/>
              <a:gdLst/>
              <a:ahLst/>
              <a:cxnLst/>
              <a:rect l="l" t="t" r="r" b="b"/>
              <a:pathLst>
                <a:path w="3603" h="5360" extrusionOk="0">
                  <a:moveTo>
                    <a:pt x="294" y="0"/>
                  </a:moveTo>
                  <a:cubicBezTo>
                    <a:pt x="294" y="0"/>
                    <a:pt x="294" y="30"/>
                    <a:pt x="279" y="103"/>
                  </a:cubicBezTo>
                  <a:cubicBezTo>
                    <a:pt x="250" y="176"/>
                    <a:pt x="235" y="278"/>
                    <a:pt x="220" y="396"/>
                  </a:cubicBezTo>
                  <a:cubicBezTo>
                    <a:pt x="176" y="659"/>
                    <a:pt x="103" y="1040"/>
                    <a:pt x="74" y="1494"/>
                  </a:cubicBezTo>
                  <a:cubicBezTo>
                    <a:pt x="30" y="1977"/>
                    <a:pt x="1" y="2518"/>
                    <a:pt x="74" y="3148"/>
                  </a:cubicBezTo>
                  <a:cubicBezTo>
                    <a:pt x="103" y="3455"/>
                    <a:pt x="162" y="3763"/>
                    <a:pt x="279" y="4099"/>
                  </a:cubicBezTo>
                  <a:cubicBezTo>
                    <a:pt x="367" y="4407"/>
                    <a:pt x="528" y="4744"/>
                    <a:pt x="806" y="4992"/>
                  </a:cubicBezTo>
                  <a:cubicBezTo>
                    <a:pt x="1069" y="5241"/>
                    <a:pt x="1410" y="5360"/>
                    <a:pt x="1731" y="5360"/>
                  </a:cubicBezTo>
                  <a:cubicBezTo>
                    <a:pt x="1749" y="5360"/>
                    <a:pt x="1768" y="5359"/>
                    <a:pt x="1787" y="5358"/>
                  </a:cubicBezTo>
                  <a:cubicBezTo>
                    <a:pt x="2138" y="5344"/>
                    <a:pt x="2446" y="5227"/>
                    <a:pt x="2724" y="5066"/>
                  </a:cubicBezTo>
                  <a:cubicBezTo>
                    <a:pt x="3002" y="4905"/>
                    <a:pt x="3207" y="4656"/>
                    <a:pt x="3324" y="4407"/>
                  </a:cubicBezTo>
                  <a:cubicBezTo>
                    <a:pt x="3456" y="4173"/>
                    <a:pt x="3529" y="3909"/>
                    <a:pt x="3544" y="3675"/>
                  </a:cubicBezTo>
                  <a:cubicBezTo>
                    <a:pt x="3602" y="3192"/>
                    <a:pt x="3514" y="2811"/>
                    <a:pt x="3426" y="2577"/>
                  </a:cubicBezTo>
                  <a:cubicBezTo>
                    <a:pt x="3383" y="2445"/>
                    <a:pt x="3353" y="2357"/>
                    <a:pt x="3309" y="2299"/>
                  </a:cubicBezTo>
                  <a:cubicBezTo>
                    <a:pt x="3280" y="2255"/>
                    <a:pt x="3251" y="2211"/>
                    <a:pt x="3251" y="2211"/>
                  </a:cubicBezTo>
                  <a:lnTo>
                    <a:pt x="3251" y="2211"/>
                  </a:lnTo>
                  <a:cubicBezTo>
                    <a:pt x="3236" y="2211"/>
                    <a:pt x="3309" y="2343"/>
                    <a:pt x="3397" y="2577"/>
                  </a:cubicBezTo>
                  <a:cubicBezTo>
                    <a:pt x="3470" y="2811"/>
                    <a:pt x="3544" y="3206"/>
                    <a:pt x="3485" y="3660"/>
                  </a:cubicBezTo>
                  <a:cubicBezTo>
                    <a:pt x="3441" y="4114"/>
                    <a:pt x="3192" y="4670"/>
                    <a:pt x="2680" y="4992"/>
                  </a:cubicBezTo>
                  <a:cubicBezTo>
                    <a:pt x="2431" y="5153"/>
                    <a:pt x="2124" y="5271"/>
                    <a:pt x="1787" y="5271"/>
                  </a:cubicBezTo>
                  <a:cubicBezTo>
                    <a:pt x="1465" y="5271"/>
                    <a:pt x="1128" y="5153"/>
                    <a:pt x="879" y="4919"/>
                  </a:cubicBezTo>
                  <a:cubicBezTo>
                    <a:pt x="616" y="4685"/>
                    <a:pt x="469" y="4378"/>
                    <a:pt x="367" y="4055"/>
                  </a:cubicBezTo>
                  <a:cubicBezTo>
                    <a:pt x="279" y="3748"/>
                    <a:pt x="206" y="3441"/>
                    <a:pt x="162" y="3133"/>
                  </a:cubicBezTo>
                  <a:cubicBezTo>
                    <a:pt x="89" y="2518"/>
                    <a:pt x="103" y="1962"/>
                    <a:pt x="147" y="1494"/>
                  </a:cubicBezTo>
                  <a:cubicBezTo>
                    <a:pt x="176" y="1040"/>
                    <a:pt x="220" y="659"/>
                    <a:pt x="250" y="396"/>
                  </a:cubicBezTo>
                  <a:cubicBezTo>
                    <a:pt x="279" y="293"/>
                    <a:pt x="279" y="176"/>
                    <a:pt x="294" y="103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 flipH="1">
              <a:off x="10073018" y="1863905"/>
              <a:ext cx="389280" cy="504546"/>
            </a:xfrm>
            <a:custGeom>
              <a:avLst/>
              <a:gdLst/>
              <a:ahLst/>
              <a:cxnLst/>
              <a:rect l="l" t="t" r="r" b="b"/>
              <a:pathLst>
                <a:path w="4978" h="6452" extrusionOk="0">
                  <a:moveTo>
                    <a:pt x="516" y="2734"/>
                  </a:moveTo>
                  <a:cubicBezTo>
                    <a:pt x="535" y="2734"/>
                    <a:pt x="553" y="2735"/>
                    <a:pt x="571" y="2738"/>
                  </a:cubicBezTo>
                  <a:cubicBezTo>
                    <a:pt x="626" y="2742"/>
                    <a:pt x="678" y="2757"/>
                    <a:pt x="727" y="2781"/>
                  </a:cubicBezTo>
                  <a:lnTo>
                    <a:pt x="727" y="2781"/>
                  </a:lnTo>
                  <a:cubicBezTo>
                    <a:pt x="729" y="2894"/>
                    <a:pt x="723" y="3010"/>
                    <a:pt x="703" y="3119"/>
                  </a:cubicBezTo>
                  <a:cubicBezTo>
                    <a:pt x="688" y="3192"/>
                    <a:pt x="645" y="3265"/>
                    <a:pt x="586" y="3324"/>
                  </a:cubicBezTo>
                  <a:cubicBezTo>
                    <a:pt x="530" y="3346"/>
                    <a:pt x="474" y="3377"/>
                    <a:pt x="417" y="3377"/>
                  </a:cubicBezTo>
                  <a:cubicBezTo>
                    <a:pt x="400" y="3377"/>
                    <a:pt x="383" y="3375"/>
                    <a:pt x="366" y="3368"/>
                  </a:cubicBezTo>
                  <a:cubicBezTo>
                    <a:pt x="220" y="3338"/>
                    <a:pt x="103" y="3148"/>
                    <a:pt x="147" y="2987"/>
                  </a:cubicBezTo>
                  <a:cubicBezTo>
                    <a:pt x="199" y="2843"/>
                    <a:pt x="358" y="2734"/>
                    <a:pt x="516" y="2734"/>
                  </a:cubicBezTo>
                  <a:close/>
                  <a:moveTo>
                    <a:pt x="147" y="1"/>
                  </a:moveTo>
                  <a:cubicBezTo>
                    <a:pt x="147" y="30"/>
                    <a:pt x="176" y="59"/>
                    <a:pt x="191" y="132"/>
                  </a:cubicBezTo>
                  <a:cubicBezTo>
                    <a:pt x="205" y="206"/>
                    <a:pt x="249" y="323"/>
                    <a:pt x="293" y="469"/>
                  </a:cubicBezTo>
                  <a:cubicBezTo>
                    <a:pt x="396" y="762"/>
                    <a:pt x="513" y="1172"/>
                    <a:pt x="615" y="1728"/>
                  </a:cubicBezTo>
                  <a:cubicBezTo>
                    <a:pt x="659" y="2006"/>
                    <a:pt x="703" y="2299"/>
                    <a:pt x="718" y="2621"/>
                  </a:cubicBezTo>
                  <a:cubicBezTo>
                    <a:pt x="720" y="2647"/>
                    <a:pt x="722" y="2673"/>
                    <a:pt x="724" y="2699"/>
                  </a:cubicBezTo>
                  <a:lnTo>
                    <a:pt x="724" y="2699"/>
                  </a:lnTo>
                  <a:cubicBezTo>
                    <a:pt x="675" y="2680"/>
                    <a:pt x="624" y="2669"/>
                    <a:pt x="571" y="2665"/>
                  </a:cubicBezTo>
                  <a:cubicBezTo>
                    <a:pt x="551" y="2662"/>
                    <a:pt x="529" y="2661"/>
                    <a:pt x="508" y="2661"/>
                  </a:cubicBezTo>
                  <a:cubicBezTo>
                    <a:pt x="320" y="2661"/>
                    <a:pt x="125" y="2775"/>
                    <a:pt x="59" y="2972"/>
                  </a:cubicBezTo>
                  <a:cubicBezTo>
                    <a:pt x="0" y="3192"/>
                    <a:pt x="147" y="3412"/>
                    <a:pt x="352" y="3470"/>
                  </a:cubicBezTo>
                  <a:cubicBezTo>
                    <a:pt x="367" y="3472"/>
                    <a:pt x="382" y="3473"/>
                    <a:pt x="396" y="3473"/>
                  </a:cubicBezTo>
                  <a:cubicBezTo>
                    <a:pt x="495" y="3473"/>
                    <a:pt x="581" y="3431"/>
                    <a:pt x="645" y="3368"/>
                  </a:cubicBezTo>
                  <a:cubicBezTo>
                    <a:pt x="718" y="3295"/>
                    <a:pt x="762" y="3207"/>
                    <a:pt x="776" y="3119"/>
                  </a:cubicBezTo>
                  <a:cubicBezTo>
                    <a:pt x="808" y="3016"/>
                    <a:pt x="814" y="2921"/>
                    <a:pt x="810" y="2830"/>
                  </a:cubicBezTo>
                  <a:lnTo>
                    <a:pt x="810" y="2830"/>
                  </a:lnTo>
                  <a:cubicBezTo>
                    <a:pt x="894" y="2890"/>
                    <a:pt x="963" y="2973"/>
                    <a:pt x="1011" y="3060"/>
                  </a:cubicBezTo>
                  <a:cubicBezTo>
                    <a:pt x="1098" y="3251"/>
                    <a:pt x="1128" y="3441"/>
                    <a:pt x="1098" y="3646"/>
                  </a:cubicBezTo>
                  <a:cubicBezTo>
                    <a:pt x="1069" y="4056"/>
                    <a:pt x="879" y="4451"/>
                    <a:pt x="923" y="4876"/>
                  </a:cubicBezTo>
                  <a:cubicBezTo>
                    <a:pt x="937" y="5300"/>
                    <a:pt x="1142" y="5666"/>
                    <a:pt x="1391" y="5930"/>
                  </a:cubicBezTo>
                  <a:cubicBezTo>
                    <a:pt x="1669" y="6208"/>
                    <a:pt x="2006" y="6398"/>
                    <a:pt x="2328" y="6427"/>
                  </a:cubicBezTo>
                  <a:cubicBezTo>
                    <a:pt x="2424" y="6444"/>
                    <a:pt x="2518" y="6451"/>
                    <a:pt x="2610" y="6451"/>
                  </a:cubicBezTo>
                  <a:cubicBezTo>
                    <a:pt x="2838" y="6451"/>
                    <a:pt x="3052" y="6406"/>
                    <a:pt x="3250" y="6354"/>
                  </a:cubicBezTo>
                  <a:cubicBezTo>
                    <a:pt x="3499" y="6281"/>
                    <a:pt x="3733" y="6193"/>
                    <a:pt x="3953" y="6135"/>
                  </a:cubicBezTo>
                  <a:cubicBezTo>
                    <a:pt x="4173" y="6076"/>
                    <a:pt x="4363" y="6032"/>
                    <a:pt x="4509" y="6003"/>
                  </a:cubicBezTo>
                  <a:cubicBezTo>
                    <a:pt x="4623" y="5992"/>
                    <a:pt x="4717" y="5989"/>
                    <a:pt x="4789" y="5989"/>
                  </a:cubicBezTo>
                  <a:cubicBezTo>
                    <a:pt x="4869" y="5989"/>
                    <a:pt x="4924" y="5993"/>
                    <a:pt x="4953" y="5993"/>
                  </a:cubicBezTo>
                  <a:cubicBezTo>
                    <a:pt x="4970" y="5993"/>
                    <a:pt x="4978" y="5992"/>
                    <a:pt x="4978" y="5988"/>
                  </a:cubicBezTo>
                  <a:cubicBezTo>
                    <a:pt x="4978" y="5988"/>
                    <a:pt x="4865" y="5969"/>
                    <a:pt x="4641" y="5969"/>
                  </a:cubicBezTo>
                  <a:cubicBezTo>
                    <a:pt x="4584" y="5969"/>
                    <a:pt x="4521" y="5971"/>
                    <a:pt x="4451" y="5974"/>
                  </a:cubicBezTo>
                  <a:cubicBezTo>
                    <a:pt x="4304" y="5988"/>
                    <a:pt x="4114" y="6032"/>
                    <a:pt x="3895" y="6076"/>
                  </a:cubicBezTo>
                  <a:cubicBezTo>
                    <a:pt x="3704" y="6135"/>
                    <a:pt x="3455" y="6208"/>
                    <a:pt x="3192" y="6281"/>
                  </a:cubicBezTo>
                  <a:cubicBezTo>
                    <a:pt x="3004" y="6333"/>
                    <a:pt x="2793" y="6378"/>
                    <a:pt x="2576" y="6378"/>
                  </a:cubicBezTo>
                  <a:cubicBezTo>
                    <a:pt x="2489" y="6378"/>
                    <a:pt x="2401" y="6371"/>
                    <a:pt x="2313" y="6354"/>
                  </a:cubicBezTo>
                  <a:cubicBezTo>
                    <a:pt x="1991" y="6296"/>
                    <a:pt x="1684" y="6135"/>
                    <a:pt x="1435" y="5886"/>
                  </a:cubicBezTo>
                  <a:cubicBezTo>
                    <a:pt x="1172" y="5622"/>
                    <a:pt x="996" y="5256"/>
                    <a:pt x="967" y="4876"/>
                  </a:cubicBezTo>
                  <a:cubicBezTo>
                    <a:pt x="952" y="4495"/>
                    <a:pt x="1142" y="4100"/>
                    <a:pt x="1172" y="3661"/>
                  </a:cubicBezTo>
                  <a:cubicBezTo>
                    <a:pt x="1215" y="3441"/>
                    <a:pt x="1186" y="3221"/>
                    <a:pt x="1084" y="3031"/>
                  </a:cubicBezTo>
                  <a:cubicBezTo>
                    <a:pt x="1020" y="2912"/>
                    <a:pt x="922" y="2805"/>
                    <a:pt x="804" y="2738"/>
                  </a:cubicBezTo>
                  <a:lnTo>
                    <a:pt x="804" y="2738"/>
                  </a:lnTo>
                  <a:cubicBezTo>
                    <a:pt x="800" y="2694"/>
                    <a:pt x="795" y="2650"/>
                    <a:pt x="791" y="2606"/>
                  </a:cubicBezTo>
                  <a:cubicBezTo>
                    <a:pt x="776" y="2270"/>
                    <a:pt x="732" y="1977"/>
                    <a:pt x="688" y="1713"/>
                  </a:cubicBezTo>
                  <a:cubicBezTo>
                    <a:pt x="571" y="1172"/>
                    <a:pt x="440" y="733"/>
                    <a:pt x="337" y="440"/>
                  </a:cubicBezTo>
                  <a:cubicBezTo>
                    <a:pt x="279" y="293"/>
                    <a:pt x="249" y="191"/>
                    <a:pt x="205" y="118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 flipH="1">
              <a:off x="9017477" y="1850142"/>
              <a:ext cx="720144" cy="496961"/>
            </a:xfrm>
            <a:custGeom>
              <a:avLst/>
              <a:gdLst/>
              <a:ahLst/>
              <a:cxnLst/>
              <a:rect l="l" t="t" r="r" b="b"/>
              <a:pathLst>
                <a:path w="9209" h="6355" extrusionOk="0">
                  <a:moveTo>
                    <a:pt x="1025" y="1"/>
                  </a:moveTo>
                  <a:lnTo>
                    <a:pt x="0" y="6355"/>
                  </a:lnTo>
                  <a:lnTo>
                    <a:pt x="7993" y="6355"/>
                  </a:lnTo>
                  <a:lnTo>
                    <a:pt x="9208" y="1026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 flipH="1">
              <a:off x="9101072" y="2335606"/>
              <a:ext cx="1029268" cy="34408"/>
            </a:xfrm>
            <a:custGeom>
              <a:avLst/>
              <a:gdLst/>
              <a:ahLst/>
              <a:cxnLst/>
              <a:rect l="l" t="t" r="r" b="b"/>
              <a:pathLst>
                <a:path w="13162" h="440" extrusionOk="0">
                  <a:moveTo>
                    <a:pt x="5008" y="0"/>
                  </a:moveTo>
                  <a:lnTo>
                    <a:pt x="30" y="117"/>
                  </a:lnTo>
                  <a:lnTo>
                    <a:pt x="1" y="308"/>
                  </a:lnTo>
                  <a:lnTo>
                    <a:pt x="13103" y="439"/>
                  </a:lnTo>
                  <a:lnTo>
                    <a:pt x="13162" y="14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 flipH="1">
              <a:off x="9309399" y="2062924"/>
              <a:ext cx="74525" cy="102364"/>
            </a:xfrm>
            <a:custGeom>
              <a:avLst/>
              <a:gdLst/>
              <a:ahLst/>
              <a:cxnLst/>
              <a:rect l="l" t="t" r="r" b="b"/>
              <a:pathLst>
                <a:path w="953" h="1309" extrusionOk="0">
                  <a:moveTo>
                    <a:pt x="561" y="0"/>
                  </a:moveTo>
                  <a:cubicBezTo>
                    <a:pt x="339" y="0"/>
                    <a:pt x="115" y="228"/>
                    <a:pt x="74" y="574"/>
                  </a:cubicBezTo>
                  <a:cubicBezTo>
                    <a:pt x="1" y="940"/>
                    <a:pt x="118" y="1247"/>
                    <a:pt x="338" y="1306"/>
                  </a:cubicBezTo>
                  <a:cubicBezTo>
                    <a:pt x="349" y="1307"/>
                    <a:pt x="361" y="1308"/>
                    <a:pt x="373" y="1308"/>
                  </a:cubicBezTo>
                  <a:cubicBezTo>
                    <a:pt x="583" y="1308"/>
                    <a:pt x="810" y="1067"/>
                    <a:pt x="879" y="735"/>
                  </a:cubicBezTo>
                  <a:cubicBezTo>
                    <a:pt x="952" y="369"/>
                    <a:pt x="821" y="61"/>
                    <a:pt x="601" y="3"/>
                  </a:cubicBezTo>
                  <a:cubicBezTo>
                    <a:pt x="588" y="1"/>
                    <a:pt x="575" y="0"/>
                    <a:pt x="56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 flipH="1">
              <a:off x="9291100" y="2037196"/>
              <a:ext cx="113390" cy="153741"/>
            </a:xfrm>
            <a:custGeom>
              <a:avLst/>
              <a:gdLst/>
              <a:ahLst/>
              <a:cxnLst/>
              <a:rect l="l" t="t" r="r" b="b"/>
              <a:pathLst>
                <a:path w="1450" h="1966" extrusionOk="0">
                  <a:moveTo>
                    <a:pt x="838" y="1"/>
                  </a:moveTo>
                  <a:cubicBezTo>
                    <a:pt x="527" y="1"/>
                    <a:pt x="211" y="362"/>
                    <a:pt x="117" y="859"/>
                  </a:cubicBezTo>
                  <a:cubicBezTo>
                    <a:pt x="0" y="1415"/>
                    <a:pt x="205" y="1913"/>
                    <a:pt x="527" y="1957"/>
                  </a:cubicBezTo>
                  <a:cubicBezTo>
                    <a:pt x="554" y="1963"/>
                    <a:pt x="582" y="1966"/>
                    <a:pt x="609" y="1966"/>
                  </a:cubicBezTo>
                  <a:cubicBezTo>
                    <a:pt x="921" y="1966"/>
                    <a:pt x="1238" y="1592"/>
                    <a:pt x="1332" y="1108"/>
                  </a:cubicBezTo>
                  <a:cubicBezTo>
                    <a:pt x="1450" y="551"/>
                    <a:pt x="1245" y="54"/>
                    <a:pt x="923" y="10"/>
                  </a:cubicBezTo>
                  <a:cubicBezTo>
                    <a:pt x="895" y="4"/>
                    <a:pt x="867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 flipH="1">
              <a:off x="10577877" y="1410581"/>
              <a:ext cx="18377" cy="44730"/>
            </a:xfrm>
            <a:custGeom>
              <a:avLst/>
              <a:gdLst/>
              <a:ahLst/>
              <a:cxnLst/>
              <a:rect l="l" t="t" r="r" b="b"/>
              <a:pathLst>
                <a:path w="235" h="572" extrusionOk="0">
                  <a:moveTo>
                    <a:pt x="220" y="0"/>
                  </a:moveTo>
                  <a:cubicBezTo>
                    <a:pt x="206" y="0"/>
                    <a:pt x="132" y="118"/>
                    <a:pt x="74" y="279"/>
                  </a:cubicBezTo>
                  <a:cubicBezTo>
                    <a:pt x="15" y="425"/>
                    <a:pt x="1" y="557"/>
                    <a:pt x="15" y="571"/>
                  </a:cubicBezTo>
                  <a:cubicBezTo>
                    <a:pt x="30" y="571"/>
                    <a:pt x="103" y="440"/>
                    <a:pt x="162" y="293"/>
                  </a:cubicBezTo>
                  <a:cubicBezTo>
                    <a:pt x="220" y="147"/>
                    <a:pt x="23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4"/>
          <p:cNvGrpSpPr/>
          <p:nvPr/>
        </p:nvGrpSpPr>
        <p:grpSpPr>
          <a:xfrm>
            <a:off x="7825375" y="2447285"/>
            <a:ext cx="785377" cy="2421158"/>
            <a:chOff x="7825375" y="2447285"/>
            <a:chExt cx="785377" cy="2421158"/>
          </a:xfrm>
        </p:grpSpPr>
        <p:sp>
          <p:nvSpPr>
            <p:cNvPr id="678" name="Google Shape;678;p34"/>
            <p:cNvSpPr/>
            <p:nvPr/>
          </p:nvSpPr>
          <p:spPr>
            <a:xfrm>
              <a:off x="7825375" y="24472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8200084" y="30392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8196598" y="31993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8042324" y="37063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7993008" y="43812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7938493" y="43104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7993008" y="44530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7"/>
          <p:cNvSpPr txBox="1">
            <a:spLocks noGrp="1"/>
          </p:cNvSpPr>
          <p:nvPr>
            <p:ph type="subTitle" idx="1"/>
          </p:nvPr>
        </p:nvSpPr>
        <p:spPr>
          <a:xfrm flipH="1">
            <a:off x="206908" y="171426"/>
            <a:ext cx="8877022" cy="3804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«Думки про легке життя»</a:t>
            </a:r>
          </a:p>
          <a:p>
            <a:pPr marL="0" lvl="0" indent="0" algn="l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обговорити типові помилки при виборі професії.</a:t>
            </a:r>
          </a:p>
          <a:p>
            <a:pPr marL="0" lvl="0" indent="0" algn="l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Ведучий: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є люди які мріють про «легке життя»? Як ви думаєте, яке життя</a:t>
            </a:r>
          </a:p>
          <a:p>
            <a:pPr marL="0" lvl="0" indent="0"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вважають «легким»? Протягом 5-7 хвилин заслуховуються відповіді</a:t>
            </a:r>
          </a:p>
          <a:p>
            <a:pPr marL="0" lvl="0" indent="0"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учнів.</a:t>
            </a:r>
          </a:p>
          <a:p>
            <a:pPr marL="0" lvl="0" indent="0" algn="l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написати кілька професій, вибравши які, ви будете мати «легке</a:t>
            </a:r>
          </a:p>
          <a:p>
            <a:pPr marL="0" lvl="0" indent="0"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життя».</a:t>
            </a:r>
          </a:p>
          <a:p>
            <a:pPr marL="0" lvl="0" indent="0" algn="l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(учень називає професію і відповідає на запитання) </a:t>
            </a:r>
          </a:p>
          <a:p>
            <a:pPr marL="0" lvl="0" indent="0"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Чи життя буде легким?</a:t>
            </a:r>
          </a:p>
          <a:p>
            <a:pPr marL="0" lvl="0" indent="0"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Яких зусиль треба буде докласти, аби бути успішним у цій професії?</a:t>
            </a:r>
          </a:p>
          <a:p>
            <a:pPr marL="0" lvl="0" indent="0" algn="l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(Підвести до висновку: у будь-якій професії для успіху потрібні певні</a:t>
            </a:r>
          </a:p>
          <a:p>
            <a:pPr marL="0" lvl="0" indent="0" algn="l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зусилля, знання, уміння).</a:t>
            </a:r>
          </a:p>
        </p:txBody>
      </p:sp>
      <p:grpSp>
        <p:nvGrpSpPr>
          <p:cNvPr id="792" name="Google Shape;792;p37"/>
          <p:cNvGrpSpPr/>
          <p:nvPr/>
        </p:nvGrpSpPr>
        <p:grpSpPr>
          <a:xfrm>
            <a:off x="6007258" y="3109728"/>
            <a:ext cx="1515064" cy="2015711"/>
            <a:chOff x="3775475" y="3181099"/>
            <a:chExt cx="1515064" cy="2015711"/>
          </a:xfrm>
        </p:grpSpPr>
        <p:sp>
          <p:nvSpPr>
            <p:cNvPr id="793" name="Google Shape;793;p37"/>
            <p:cNvSpPr/>
            <p:nvPr/>
          </p:nvSpPr>
          <p:spPr>
            <a:xfrm>
              <a:off x="3775475" y="4122125"/>
              <a:ext cx="1515064" cy="68230"/>
            </a:xfrm>
            <a:custGeom>
              <a:avLst/>
              <a:gdLst/>
              <a:ahLst/>
              <a:cxnLst/>
              <a:rect l="l" t="t" r="r" b="b"/>
              <a:pathLst>
                <a:path w="20496" h="923" extrusionOk="0">
                  <a:moveTo>
                    <a:pt x="0" y="0"/>
                  </a:moveTo>
                  <a:lnTo>
                    <a:pt x="0" y="923"/>
                  </a:lnTo>
                  <a:lnTo>
                    <a:pt x="20495" y="923"/>
                  </a:lnTo>
                  <a:lnTo>
                    <a:pt x="204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865290" y="4190281"/>
              <a:ext cx="53075" cy="1006529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51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5192046" y="4190281"/>
              <a:ext cx="53075" cy="1006529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66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891237" y="4589607"/>
              <a:ext cx="1300844" cy="40140"/>
            </a:xfrm>
            <a:custGeom>
              <a:avLst/>
              <a:gdLst/>
              <a:ahLst/>
              <a:cxnLst/>
              <a:rect l="l" t="t" r="r" b="b"/>
              <a:pathLst>
                <a:path w="17598" h="543" extrusionOk="0">
                  <a:moveTo>
                    <a:pt x="0" y="1"/>
                  </a:moveTo>
                  <a:lnTo>
                    <a:pt x="0" y="264"/>
                  </a:lnTo>
                  <a:lnTo>
                    <a:pt x="17597" y="542"/>
                  </a:lnTo>
                  <a:lnTo>
                    <a:pt x="175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891237" y="3873230"/>
              <a:ext cx="263820" cy="251115"/>
            </a:xfrm>
            <a:custGeom>
              <a:avLst/>
              <a:gdLst/>
              <a:ahLst/>
              <a:cxnLst/>
              <a:rect l="l" t="t" r="r" b="b"/>
              <a:pathLst>
                <a:path w="3569" h="3397" extrusionOk="0">
                  <a:moveTo>
                    <a:pt x="3058" y="1369"/>
                  </a:moveTo>
                  <a:cubicBezTo>
                    <a:pt x="3208" y="1369"/>
                    <a:pt x="3351" y="1459"/>
                    <a:pt x="3382" y="1728"/>
                  </a:cubicBezTo>
                  <a:cubicBezTo>
                    <a:pt x="3441" y="2196"/>
                    <a:pt x="2723" y="2328"/>
                    <a:pt x="2723" y="2328"/>
                  </a:cubicBezTo>
                  <a:lnTo>
                    <a:pt x="2723" y="1508"/>
                  </a:lnTo>
                  <a:cubicBezTo>
                    <a:pt x="2797" y="1434"/>
                    <a:pt x="2930" y="1369"/>
                    <a:pt x="3058" y="1369"/>
                  </a:cubicBezTo>
                  <a:close/>
                  <a:moveTo>
                    <a:pt x="0" y="0"/>
                  </a:moveTo>
                  <a:lnTo>
                    <a:pt x="162" y="3397"/>
                  </a:lnTo>
                  <a:lnTo>
                    <a:pt x="2738" y="3353"/>
                  </a:lnTo>
                  <a:lnTo>
                    <a:pt x="2723" y="2547"/>
                  </a:lnTo>
                  <a:lnTo>
                    <a:pt x="2723" y="2547"/>
                  </a:lnTo>
                  <a:cubicBezTo>
                    <a:pt x="2723" y="2547"/>
                    <a:pt x="2730" y="2548"/>
                    <a:pt x="2743" y="2548"/>
                  </a:cubicBezTo>
                  <a:cubicBezTo>
                    <a:pt x="2870" y="2548"/>
                    <a:pt x="3569" y="2512"/>
                    <a:pt x="3529" y="1713"/>
                  </a:cubicBezTo>
                  <a:cubicBezTo>
                    <a:pt x="3493" y="1186"/>
                    <a:pt x="3205" y="1081"/>
                    <a:pt x="2980" y="1081"/>
                  </a:cubicBezTo>
                  <a:cubicBezTo>
                    <a:pt x="2831" y="1081"/>
                    <a:pt x="2709" y="1127"/>
                    <a:pt x="2709" y="1127"/>
                  </a:cubicBezTo>
                  <a:lnTo>
                    <a:pt x="2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887985" y="3181099"/>
              <a:ext cx="215403" cy="667668"/>
            </a:xfrm>
            <a:custGeom>
              <a:avLst/>
              <a:gdLst/>
              <a:ahLst/>
              <a:cxnLst/>
              <a:rect l="l" t="t" r="r" b="b"/>
              <a:pathLst>
                <a:path w="2914" h="9032" extrusionOk="0">
                  <a:moveTo>
                    <a:pt x="1346" y="1"/>
                  </a:moveTo>
                  <a:cubicBezTo>
                    <a:pt x="1176" y="1"/>
                    <a:pt x="1084" y="56"/>
                    <a:pt x="1084" y="96"/>
                  </a:cubicBezTo>
                  <a:cubicBezTo>
                    <a:pt x="1084" y="170"/>
                    <a:pt x="1245" y="213"/>
                    <a:pt x="1421" y="360"/>
                  </a:cubicBezTo>
                  <a:cubicBezTo>
                    <a:pt x="1611" y="536"/>
                    <a:pt x="1860" y="828"/>
                    <a:pt x="1831" y="1224"/>
                  </a:cubicBezTo>
                  <a:cubicBezTo>
                    <a:pt x="1816" y="1429"/>
                    <a:pt x="1743" y="1634"/>
                    <a:pt x="1596" y="1795"/>
                  </a:cubicBezTo>
                  <a:cubicBezTo>
                    <a:pt x="1450" y="1970"/>
                    <a:pt x="1201" y="2146"/>
                    <a:pt x="879" y="2366"/>
                  </a:cubicBezTo>
                  <a:cubicBezTo>
                    <a:pt x="733" y="2468"/>
                    <a:pt x="557" y="2614"/>
                    <a:pt x="410" y="2805"/>
                  </a:cubicBezTo>
                  <a:cubicBezTo>
                    <a:pt x="264" y="2995"/>
                    <a:pt x="118" y="3215"/>
                    <a:pt x="59" y="3537"/>
                  </a:cubicBezTo>
                  <a:cubicBezTo>
                    <a:pt x="1" y="3844"/>
                    <a:pt x="74" y="4195"/>
                    <a:pt x="249" y="4444"/>
                  </a:cubicBezTo>
                  <a:cubicBezTo>
                    <a:pt x="410" y="4708"/>
                    <a:pt x="630" y="4883"/>
                    <a:pt x="806" y="5015"/>
                  </a:cubicBezTo>
                  <a:cubicBezTo>
                    <a:pt x="1201" y="5264"/>
                    <a:pt x="1538" y="5454"/>
                    <a:pt x="1743" y="5630"/>
                  </a:cubicBezTo>
                  <a:cubicBezTo>
                    <a:pt x="1860" y="5733"/>
                    <a:pt x="1889" y="5806"/>
                    <a:pt x="1904" y="5879"/>
                  </a:cubicBezTo>
                  <a:cubicBezTo>
                    <a:pt x="1948" y="5952"/>
                    <a:pt x="1933" y="6025"/>
                    <a:pt x="1889" y="6113"/>
                  </a:cubicBezTo>
                  <a:cubicBezTo>
                    <a:pt x="1860" y="6201"/>
                    <a:pt x="1787" y="6318"/>
                    <a:pt x="1684" y="6406"/>
                  </a:cubicBezTo>
                  <a:cubicBezTo>
                    <a:pt x="1596" y="6508"/>
                    <a:pt x="1508" y="6582"/>
                    <a:pt x="1377" y="6684"/>
                  </a:cubicBezTo>
                  <a:cubicBezTo>
                    <a:pt x="1128" y="6860"/>
                    <a:pt x="850" y="7021"/>
                    <a:pt x="630" y="7270"/>
                  </a:cubicBezTo>
                  <a:cubicBezTo>
                    <a:pt x="513" y="7372"/>
                    <a:pt x="410" y="7504"/>
                    <a:pt x="337" y="7636"/>
                  </a:cubicBezTo>
                  <a:cubicBezTo>
                    <a:pt x="249" y="7782"/>
                    <a:pt x="206" y="7943"/>
                    <a:pt x="191" y="8075"/>
                  </a:cubicBezTo>
                  <a:cubicBezTo>
                    <a:pt x="176" y="8338"/>
                    <a:pt x="220" y="8587"/>
                    <a:pt x="337" y="8748"/>
                  </a:cubicBezTo>
                  <a:cubicBezTo>
                    <a:pt x="440" y="8909"/>
                    <a:pt x="586" y="8997"/>
                    <a:pt x="689" y="9026"/>
                  </a:cubicBezTo>
                  <a:cubicBezTo>
                    <a:pt x="714" y="9030"/>
                    <a:pt x="737" y="9032"/>
                    <a:pt x="757" y="9032"/>
                  </a:cubicBezTo>
                  <a:cubicBezTo>
                    <a:pt x="817" y="9032"/>
                    <a:pt x="850" y="9016"/>
                    <a:pt x="850" y="8983"/>
                  </a:cubicBezTo>
                  <a:cubicBezTo>
                    <a:pt x="864" y="8909"/>
                    <a:pt x="718" y="8822"/>
                    <a:pt x="689" y="8602"/>
                  </a:cubicBezTo>
                  <a:cubicBezTo>
                    <a:pt x="659" y="8485"/>
                    <a:pt x="689" y="8338"/>
                    <a:pt x="733" y="8192"/>
                  </a:cubicBezTo>
                  <a:cubicBezTo>
                    <a:pt x="776" y="8119"/>
                    <a:pt x="806" y="8046"/>
                    <a:pt x="864" y="8002"/>
                  </a:cubicBezTo>
                  <a:cubicBezTo>
                    <a:pt x="923" y="7929"/>
                    <a:pt x="996" y="7870"/>
                    <a:pt x="1084" y="7797"/>
                  </a:cubicBezTo>
                  <a:cubicBezTo>
                    <a:pt x="1274" y="7665"/>
                    <a:pt x="1523" y="7533"/>
                    <a:pt x="1816" y="7372"/>
                  </a:cubicBezTo>
                  <a:cubicBezTo>
                    <a:pt x="1962" y="7299"/>
                    <a:pt x="2153" y="7167"/>
                    <a:pt x="2299" y="7050"/>
                  </a:cubicBezTo>
                  <a:cubicBezTo>
                    <a:pt x="2445" y="6918"/>
                    <a:pt x="2606" y="6728"/>
                    <a:pt x="2709" y="6508"/>
                  </a:cubicBezTo>
                  <a:cubicBezTo>
                    <a:pt x="2826" y="6289"/>
                    <a:pt x="2914" y="5981"/>
                    <a:pt x="2841" y="5689"/>
                  </a:cubicBezTo>
                  <a:cubicBezTo>
                    <a:pt x="2826" y="5542"/>
                    <a:pt x="2767" y="5396"/>
                    <a:pt x="2694" y="5264"/>
                  </a:cubicBezTo>
                  <a:cubicBezTo>
                    <a:pt x="2636" y="5191"/>
                    <a:pt x="2606" y="5147"/>
                    <a:pt x="2562" y="5088"/>
                  </a:cubicBezTo>
                  <a:cubicBezTo>
                    <a:pt x="2533" y="5030"/>
                    <a:pt x="2475" y="5001"/>
                    <a:pt x="2445" y="4942"/>
                  </a:cubicBezTo>
                  <a:cubicBezTo>
                    <a:pt x="2079" y="4576"/>
                    <a:pt x="1684" y="4386"/>
                    <a:pt x="1391" y="4195"/>
                  </a:cubicBezTo>
                  <a:cubicBezTo>
                    <a:pt x="1245" y="4093"/>
                    <a:pt x="1142" y="3990"/>
                    <a:pt x="1084" y="3917"/>
                  </a:cubicBezTo>
                  <a:cubicBezTo>
                    <a:pt x="1055" y="3873"/>
                    <a:pt x="1025" y="3844"/>
                    <a:pt x="1025" y="3800"/>
                  </a:cubicBezTo>
                  <a:cubicBezTo>
                    <a:pt x="1011" y="3771"/>
                    <a:pt x="1011" y="3727"/>
                    <a:pt x="1011" y="3698"/>
                  </a:cubicBezTo>
                  <a:cubicBezTo>
                    <a:pt x="1025" y="3595"/>
                    <a:pt x="1084" y="3493"/>
                    <a:pt x="1157" y="3376"/>
                  </a:cubicBezTo>
                  <a:cubicBezTo>
                    <a:pt x="1245" y="3273"/>
                    <a:pt x="1347" y="3185"/>
                    <a:pt x="1465" y="3068"/>
                  </a:cubicBezTo>
                  <a:cubicBezTo>
                    <a:pt x="1728" y="2878"/>
                    <a:pt x="2035" y="2629"/>
                    <a:pt x="2270" y="2307"/>
                  </a:cubicBezTo>
                  <a:cubicBezTo>
                    <a:pt x="2401" y="2146"/>
                    <a:pt x="2489" y="1941"/>
                    <a:pt x="2533" y="1751"/>
                  </a:cubicBezTo>
                  <a:cubicBezTo>
                    <a:pt x="2592" y="1575"/>
                    <a:pt x="2592" y="1370"/>
                    <a:pt x="2562" y="1209"/>
                  </a:cubicBezTo>
                  <a:cubicBezTo>
                    <a:pt x="2533" y="858"/>
                    <a:pt x="2372" y="565"/>
                    <a:pt x="2182" y="389"/>
                  </a:cubicBezTo>
                  <a:cubicBezTo>
                    <a:pt x="1977" y="184"/>
                    <a:pt x="1772" y="96"/>
                    <a:pt x="1611" y="38"/>
                  </a:cubicBezTo>
                  <a:cubicBezTo>
                    <a:pt x="1509" y="11"/>
                    <a:pt x="1420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4910994" y="3873230"/>
              <a:ext cx="263747" cy="251115"/>
            </a:xfrm>
            <a:custGeom>
              <a:avLst/>
              <a:gdLst/>
              <a:ahLst/>
              <a:cxnLst/>
              <a:rect l="l" t="t" r="r" b="b"/>
              <a:pathLst>
                <a:path w="3568" h="3397" extrusionOk="0">
                  <a:moveTo>
                    <a:pt x="487" y="1366"/>
                  </a:moveTo>
                  <a:cubicBezTo>
                    <a:pt x="614" y="1366"/>
                    <a:pt x="750" y="1426"/>
                    <a:pt x="830" y="1493"/>
                  </a:cubicBezTo>
                  <a:lnTo>
                    <a:pt x="830" y="2313"/>
                  </a:lnTo>
                  <a:cubicBezTo>
                    <a:pt x="830" y="2314"/>
                    <a:pt x="829" y="2314"/>
                    <a:pt x="825" y="2314"/>
                  </a:cubicBezTo>
                  <a:cubicBezTo>
                    <a:pt x="763" y="2314"/>
                    <a:pt x="116" y="2173"/>
                    <a:pt x="172" y="1713"/>
                  </a:cubicBezTo>
                  <a:cubicBezTo>
                    <a:pt x="195" y="1451"/>
                    <a:pt x="335" y="1366"/>
                    <a:pt x="487" y="1366"/>
                  </a:cubicBezTo>
                  <a:close/>
                  <a:moveTo>
                    <a:pt x="860" y="0"/>
                  </a:moveTo>
                  <a:lnTo>
                    <a:pt x="860" y="1127"/>
                  </a:lnTo>
                  <a:cubicBezTo>
                    <a:pt x="854" y="1127"/>
                    <a:pt x="726" y="1081"/>
                    <a:pt x="573" y="1081"/>
                  </a:cubicBezTo>
                  <a:cubicBezTo>
                    <a:pt x="344" y="1081"/>
                    <a:pt x="57" y="1186"/>
                    <a:pt x="40" y="1713"/>
                  </a:cubicBezTo>
                  <a:cubicBezTo>
                    <a:pt x="1" y="2502"/>
                    <a:pt x="660" y="2548"/>
                    <a:pt x="813" y="2548"/>
                  </a:cubicBezTo>
                  <a:cubicBezTo>
                    <a:pt x="834" y="2548"/>
                    <a:pt x="845" y="2547"/>
                    <a:pt x="845" y="2547"/>
                  </a:cubicBezTo>
                  <a:lnTo>
                    <a:pt x="845" y="2547"/>
                  </a:lnTo>
                  <a:lnTo>
                    <a:pt x="816" y="3353"/>
                  </a:lnTo>
                  <a:lnTo>
                    <a:pt x="3407" y="3397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4959339" y="3181173"/>
              <a:ext cx="214368" cy="668703"/>
            </a:xfrm>
            <a:custGeom>
              <a:avLst/>
              <a:gdLst/>
              <a:ahLst/>
              <a:cxnLst/>
              <a:rect l="l" t="t" r="r" b="b"/>
              <a:pathLst>
                <a:path w="2900" h="9046" extrusionOk="0">
                  <a:moveTo>
                    <a:pt x="1622" y="1"/>
                  </a:moveTo>
                  <a:cubicBezTo>
                    <a:pt x="1535" y="1"/>
                    <a:pt x="1424" y="15"/>
                    <a:pt x="1289" y="51"/>
                  </a:cubicBezTo>
                  <a:cubicBezTo>
                    <a:pt x="1099" y="110"/>
                    <a:pt x="908" y="212"/>
                    <a:pt x="718" y="403"/>
                  </a:cubicBezTo>
                  <a:cubicBezTo>
                    <a:pt x="542" y="578"/>
                    <a:pt x="367" y="871"/>
                    <a:pt x="337" y="1223"/>
                  </a:cubicBezTo>
                  <a:cubicBezTo>
                    <a:pt x="323" y="1384"/>
                    <a:pt x="337" y="1589"/>
                    <a:pt x="367" y="1764"/>
                  </a:cubicBezTo>
                  <a:cubicBezTo>
                    <a:pt x="425" y="1955"/>
                    <a:pt x="513" y="2160"/>
                    <a:pt x="630" y="2321"/>
                  </a:cubicBezTo>
                  <a:cubicBezTo>
                    <a:pt x="864" y="2643"/>
                    <a:pt x="1172" y="2862"/>
                    <a:pt x="1435" y="3082"/>
                  </a:cubicBezTo>
                  <a:cubicBezTo>
                    <a:pt x="1567" y="3184"/>
                    <a:pt x="1670" y="3287"/>
                    <a:pt x="1743" y="3404"/>
                  </a:cubicBezTo>
                  <a:cubicBezTo>
                    <a:pt x="1831" y="3506"/>
                    <a:pt x="1875" y="3638"/>
                    <a:pt x="1889" y="3711"/>
                  </a:cubicBezTo>
                  <a:cubicBezTo>
                    <a:pt x="1889" y="3741"/>
                    <a:pt x="1889" y="3785"/>
                    <a:pt x="1875" y="3814"/>
                  </a:cubicBezTo>
                  <a:lnTo>
                    <a:pt x="1816" y="3931"/>
                  </a:lnTo>
                  <a:cubicBezTo>
                    <a:pt x="1757" y="4004"/>
                    <a:pt x="1655" y="4092"/>
                    <a:pt x="1509" y="4209"/>
                  </a:cubicBezTo>
                  <a:cubicBezTo>
                    <a:pt x="1216" y="4429"/>
                    <a:pt x="835" y="4590"/>
                    <a:pt x="469" y="4956"/>
                  </a:cubicBezTo>
                  <a:cubicBezTo>
                    <a:pt x="425" y="5014"/>
                    <a:pt x="367" y="5044"/>
                    <a:pt x="337" y="5102"/>
                  </a:cubicBezTo>
                  <a:cubicBezTo>
                    <a:pt x="279" y="5175"/>
                    <a:pt x="250" y="5234"/>
                    <a:pt x="206" y="5292"/>
                  </a:cubicBezTo>
                  <a:cubicBezTo>
                    <a:pt x="132" y="5410"/>
                    <a:pt x="74" y="5556"/>
                    <a:pt x="59" y="5702"/>
                  </a:cubicBezTo>
                  <a:cubicBezTo>
                    <a:pt x="1" y="5995"/>
                    <a:pt x="74" y="6317"/>
                    <a:pt x="191" y="6537"/>
                  </a:cubicBezTo>
                  <a:cubicBezTo>
                    <a:pt x="293" y="6756"/>
                    <a:pt x="469" y="6917"/>
                    <a:pt x="616" y="7064"/>
                  </a:cubicBezTo>
                  <a:cubicBezTo>
                    <a:pt x="777" y="7196"/>
                    <a:pt x="938" y="7313"/>
                    <a:pt x="1084" y="7386"/>
                  </a:cubicBezTo>
                  <a:cubicBezTo>
                    <a:pt x="1391" y="7562"/>
                    <a:pt x="1640" y="7679"/>
                    <a:pt x="1816" y="7810"/>
                  </a:cubicBezTo>
                  <a:cubicBezTo>
                    <a:pt x="1889" y="7884"/>
                    <a:pt x="1977" y="7942"/>
                    <a:pt x="2036" y="8015"/>
                  </a:cubicBezTo>
                  <a:cubicBezTo>
                    <a:pt x="2094" y="8074"/>
                    <a:pt x="2123" y="8147"/>
                    <a:pt x="2167" y="8220"/>
                  </a:cubicBezTo>
                  <a:cubicBezTo>
                    <a:pt x="2226" y="8367"/>
                    <a:pt x="2240" y="8513"/>
                    <a:pt x="2226" y="8616"/>
                  </a:cubicBezTo>
                  <a:cubicBezTo>
                    <a:pt x="2182" y="8835"/>
                    <a:pt x="2036" y="8923"/>
                    <a:pt x="2050" y="8996"/>
                  </a:cubicBezTo>
                  <a:cubicBezTo>
                    <a:pt x="2072" y="9029"/>
                    <a:pt x="2102" y="9046"/>
                    <a:pt x="2159" y="9046"/>
                  </a:cubicBezTo>
                  <a:cubicBezTo>
                    <a:pt x="2178" y="9046"/>
                    <a:pt x="2200" y="9044"/>
                    <a:pt x="2226" y="9040"/>
                  </a:cubicBezTo>
                  <a:cubicBezTo>
                    <a:pt x="2314" y="9025"/>
                    <a:pt x="2460" y="8923"/>
                    <a:pt x="2563" y="8762"/>
                  </a:cubicBezTo>
                  <a:cubicBezTo>
                    <a:pt x="2680" y="8601"/>
                    <a:pt x="2753" y="8367"/>
                    <a:pt x="2709" y="8089"/>
                  </a:cubicBezTo>
                  <a:cubicBezTo>
                    <a:pt x="2694" y="7942"/>
                    <a:pt x="2665" y="7796"/>
                    <a:pt x="2563" y="7649"/>
                  </a:cubicBezTo>
                  <a:cubicBezTo>
                    <a:pt x="2489" y="7518"/>
                    <a:pt x="2387" y="7386"/>
                    <a:pt x="2270" y="7283"/>
                  </a:cubicBezTo>
                  <a:cubicBezTo>
                    <a:pt x="2036" y="7049"/>
                    <a:pt x="1757" y="6873"/>
                    <a:pt x="1523" y="6698"/>
                  </a:cubicBezTo>
                  <a:cubicBezTo>
                    <a:pt x="1391" y="6610"/>
                    <a:pt x="1304" y="6507"/>
                    <a:pt x="1216" y="6420"/>
                  </a:cubicBezTo>
                  <a:cubicBezTo>
                    <a:pt x="1128" y="6332"/>
                    <a:pt x="1055" y="6215"/>
                    <a:pt x="1011" y="6127"/>
                  </a:cubicBezTo>
                  <a:cubicBezTo>
                    <a:pt x="967" y="6039"/>
                    <a:pt x="967" y="5966"/>
                    <a:pt x="996" y="5893"/>
                  </a:cubicBezTo>
                  <a:cubicBezTo>
                    <a:pt x="1011" y="5819"/>
                    <a:pt x="1040" y="5746"/>
                    <a:pt x="1157" y="5658"/>
                  </a:cubicBezTo>
                  <a:cubicBezTo>
                    <a:pt x="1333" y="5468"/>
                    <a:pt x="1699" y="5307"/>
                    <a:pt x="2094" y="5029"/>
                  </a:cubicBezTo>
                  <a:cubicBezTo>
                    <a:pt x="2270" y="4897"/>
                    <a:pt x="2489" y="4736"/>
                    <a:pt x="2650" y="4458"/>
                  </a:cubicBezTo>
                  <a:cubicBezTo>
                    <a:pt x="2826" y="4194"/>
                    <a:pt x="2899" y="3858"/>
                    <a:pt x="2841" y="3550"/>
                  </a:cubicBezTo>
                  <a:cubicBezTo>
                    <a:pt x="2782" y="3243"/>
                    <a:pt x="2636" y="2994"/>
                    <a:pt x="2489" y="2818"/>
                  </a:cubicBezTo>
                  <a:cubicBezTo>
                    <a:pt x="2343" y="2628"/>
                    <a:pt x="2182" y="2482"/>
                    <a:pt x="2021" y="2379"/>
                  </a:cubicBezTo>
                  <a:cubicBezTo>
                    <a:pt x="1713" y="2145"/>
                    <a:pt x="1450" y="1999"/>
                    <a:pt x="1304" y="1808"/>
                  </a:cubicBezTo>
                  <a:cubicBezTo>
                    <a:pt x="1143" y="1647"/>
                    <a:pt x="1084" y="1442"/>
                    <a:pt x="1069" y="1237"/>
                  </a:cubicBezTo>
                  <a:cubicBezTo>
                    <a:pt x="1055" y="842"/>
                    <a:pt x="1289" y="549"/>
                    <a:pt x="1494" y="388"/>
                  </a:cubicBezTo>
                  <a:cubicBezTo>
                    <a:pt x="1684" y="212"/>
                    <a:pt x="1860" y="169"/>
                    <a:pt x="1860" y="95"/>
                  </a:cubicBezTo>
                  <a:cubicBezTo>
                    <a:pt x="1860" y="48"/>
                    <a:pt x="1781" y="1"/>
                    <a:pt x="1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7"/>
          <p:cNvGrpSpPr/>
          <p:nvPr/>
        </p:nvGrpSpPr>
        <p:grpSpPr>
          <a:xfrm>
            <a:off x="4733577" y="3717670"/>
            <a:ext cx="907714" cy="1407769"/>
            <a:chOff x="311967" y="3329599"/>
            <a:chExt cx="1044556" cy="1849595"/>
          </a:xfrm>
        </p:grpSpPr>
        <p:sp>
          <p:nvSpPr>
            <p:cNvPr id="802" name="Google Shape;802;p37"/>
            <p:cNvSpPr/>
            <p:nvPr/>
          </p:nvSpPr>
          <p:spPr>
            <a:xfrm flipH="1">
              <a:off x="655040" y="4099984"/>
              <a:ext cx="115048" cy="1079210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 flipH="1">
              <a:off x="784098" y="4109586"/>
              <a:ext cx="147651" cy="1063891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 flipH="1">
              <a:off x="384746" y="4099984"/>
              <a:ext cx="304817" cy="1073492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 flipH="1">
              <a:off x="571983" y="4524915"/>
              <a:ext cx="265187" cy="2112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 flipH="1">
              <a:off x="311967" y="3329599"/>
              <a:ext cx="1044556" cy="812626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 flipH="1">
              <a:off x="324974" y="33298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 flipH="1">
              <a:off x="584400" y="3614123"/>
              <a:ext cx="31992" cy="41594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 flipH="1">
              <a:off x="565851" y="3543200"/>
              <a:ext cx="49275" cy="193653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 flipH="1">
              <a:off x="592693" y="3607751"/>
              <a:ext cx="60099" cy="4796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7"/>
          <p:cNvGrpSpPr/>
          <p:nvPr/>
        </p:nvGrpSpPr>
        <p:grpSpPr>
          <a:xfrm>
            <a:off x="7792616" y="3570832"/>
            <a:ext cx="824102" cy="1478310"/>
            <a:chOff x="5681342" y="3347199"/>
            <a:chExt cx="1044556" cy="1849595"/>
          </a:xfrm>
        </p:grpSpPr>
        <p:sp>
          <p:nvSpPr>
            <p:cNvPr id="812" name="Google Shape;812;p37"/>
            <p:cNvSpPr/>
            <p:nvPr/>
          </p:nvSpPr>
          <p:spPr>
            <a:xfrm>
              <a:off x="6267778" y="4117584"/>
              <a:ext cx="115048" cy="1079210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6106117" y="4127186"/>
              <a:ext cx="147651" cy="1063891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6348303" y="4117584"/>
              <a:ext cx="304817" cy="1073492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200696" y="4542515"/>
              <a:ext cx="265187" cy="2112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5681342" y="3347199"/>
              <a:ext cx="1044556" cy="812626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5716739" y="33474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6421474" y="3631723"/>
              <a:ext cx="31992" cy="41594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6422739" y="3560800"/>
              <a:ext cx="49275" cy="193653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385074" y="3625351"/>
              <a:ext cx="60099" cy="4796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5716739" y="33474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48"/>
          <p:cNvGrpSpPr/>
          <p:nvPr/>
        </p:nvGrpSpPr>
        <p:grpSpPr>
          <a:xfrm>
            <a:off x="4940355" y="382409"/>
            <a:ext cx="1859071" cy="4421220"/>
            <a:chOff x="4940355" y="382409"/>
            <a:chExt cx="1859071" cy="4421220"/>
          </a:xfrm>
        </p:grpSpPr>
        <p:sp>
          <p:nvSpPr>
            <p:cNvPr id="1274" name="Google Shape;1274;p48"/>
            <p:cNvSpPr/>
            <p:nvPr/>
          </p:nvSpPr>
          <p:spPr>
            <a:xfrm rot="-2105364">
              <a:off x="5497165" y="504762"/>
              <a:ext cx="592846" cy="530494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8"/>
            <p:cNvSpPr/>
            <p:nvPr/>
          </p:nvSpPr>
          <p:spPr>
            <a:xfrm flipH="1">
              <a:off x="5123375" y="1558855"/>
              <a:ext cx="912921" cy="827410"/>
            </a:xfrm>
            <a:custGeom>
              <a:avLst/>
              <a:gdLst/>
              <a:ahLst/>
              <a:cxnLst/>
              <a:rect l="l" t="t" r="r" b="b"/>
              <a:pathLst>
                <a:path w="12854" h="11650" extrusionOk="0">
                  <a:moveTo>
                    <a:pt x="3148" y="1"/>
                  </a:moveTo>
                  <a:lnTo>
                    <a:pt x="425" y="206"/>
                  </a:lnTo>
                  <a:cubicBezTo>
                    <a:pt x="425" y="206"/>
                    <a:pt x="0" y="3397"/>
                    <a:pt x="908" y="8170"/>
                  </a:cubicBezTo>
                  <a:cubicBezTo>
                    <a:pt x="1453" y="10979"/>
                    <a:pt x="3171" y="11650"/>
                    <a:pt x="4719" y="11650"/>
                  </a:cubicBezTo>
                  <a:cubicBezTo>
                    <a:pt x="5793" y="11650"/>
                    <a:pt x="6785" y="11327"/>
                    <a:pt x="7247" y="11171"/>
                  </a:cubicBezTo>
                  <a:cubicBezTo>
                    <a:pt x="8360" y="10761"/>
                    <a:pt x="12854" y="9136"/>
                    <a:pt x="12854" y="9136"/>
                  </a:cubicBezTo>
                  <a:lnTo>
                    <a:pt x="11507" y="6062"/>
                  </a:lnTo>
                  <a:cubicBezTo>
                    <a:pt x="11507" y="6062"/>
                    <a:pt x="8769" y="7057"/>
                    <a:pt x="5681" y="7716"/>
                  </a:cubicBezTo>
                  <a:cubicBezTo>
                    <a:pt x="5655" y="7721"/>
                    <a:pt x="5630" y="7724"/>
                    <a:pt x="5604" y="7724"/>
                  </a:cubicBezTo>
                  <a:cubicBezTo>
                    <a:pt x="4221" y="7724"/>
                    <a:pt x="3148" y="1"/>
                    <a:pt x="3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8"/>
            <p:cNvSpPr/>
            <p:nvPr/>
          </p:nvSpPr>
          <p:spPr>
            <a:xfrm flipH="1">
              <a:off x="5697290" y="2536257"/>
              <a:ext cx="1031458" cy="2181381"/>
            </a:xfrm>
            <a:custGeom>
              <a:avLst/>
              <a:gdLst/>
              <a:ahLst/>
              <a:cxnLst/>
              <a:rect l="l" t="t" r="r" b="b"/>
              <a:pathLst>
                <a:path w="14523" h="30714" extrusionOk="0">
                  <a:moveTo>
                    <a:pt x="14523" y="0"/>
                  </a:moveTo>
                  <a:lnTo>
                    <a:pt x="9838" y="878"/>
                  </a:lnTo>
                  <a:cubicBezTo>
                    <a:pt x="7232" y="12912"/>
                    <a:pt x="1" y="28254"/>
                    <a:pt x="1" y="28254"/>
                  </a:cubicBezTo>
                  <a:lnTo>
                    <a:pt x="4012" y="30714"/>
                  </a:lnTo>
                  <a:cubicBezTo>
                    <a:pt x="13308" y="12341"/>
                    <a:pt x="14523" y="0"/>
                    <a:pt x="14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8"/>
            <p:cNvSpPr/>
            <p:nvPr/>
          </p:nvSpPr>
          <p:spPr>
            <a:xfrm flipH="1">
              <a:off x="5666054" y="1058436"/>
              <a:ext cx="770522" cy="832382"/>
            </a:xfrm>
            <a:custGeom>
              <a:avLst/>
              <a:gdLst/>
              <a:ahLst/>
              <a:cxnLst/>
              <a:rect l="l" t="t" r="r" b="b"/>
              <a:pathLst>
                <a:path w="10849" h="11720" extrusionOk="0">
                  <a:moveTo>
                    <a:pt x="2775" y="1"/>
                  </a:moveTo>
                  <a:cubicBezTo>
                    <a:pt x="2313" y="1"/>
                    <a:pt x="1872" y="147"/>
                    <a:pt x="1479" y="591"/>
                  </a:cubicBezTo>
                  <a:cubicBezTo>
                    <a:pt x="1478" y="591"/>
                    <a:pt x="1478" y="590"/>
                    <a:pt x="1477" y="590"/>
                  </a:cubicBezTo>
                  <a:cubicBezTo>
                    <a:pt x="1432" y="590"/>
                    <a:pt x="821" y="867"/>
                    <a:pt x="849" y="1338"/>
                  </a:cubicBezTo>
                  <a:cubicBezTo>
                    <a:pt x="893" y="2948"/>
                    <a:pt x="1171" y="4046"/>
                    <a:pt x="498" y="5510"/>
                  </a:cubicBezTo>
                  <a:cubicBezTo>
                    <a:pt x="278" y="6008"/>
                    <a:pt x="0" y="6535"/>
                    <a:pt x="88" y="7062"/>
                  </a:cubicBezTo>
                  <a:cubicBezTo>
                    <a:pt x="191" y="7545"/>
                    <a:pt x="586" y="7925"/>
                    <a:pt x="1025" y="8145"/>
                  </a:cubicBezTo>
                  <a:cubicBezTo>
                    <a:pt x="1464" y="8365"/>
                    <a:pt x="1962" y="8482"/>
                    <a:pt x="2430" y="8628"/>
                  </a:cubicBezTo>
                  <a:cubicBezTo>
                    <a:pt x="2913" y="8774"/>
                    <a:pt x="3382" y="8994"/>
                    <a:pt x="3675" y="9375"/>
                  </a:cubicBezTo>
                  <a:cubicBezTo>
                    <a:pt x="4026" y="9814"/>
                    <a:pt x="4099" y="10399"/>
                    <a:pt x="4465" y="10824"/>
                  </a:cubicBezTo>
                  <a:cubicBezTo>
                    <a:pt x="4846" y="11278"/>
                    <a:pt x="5475" y="11439"/>
                    <a:pt x="6076" y="11527"/>
                  </a:cubicBezTo>
                  <a:cubicBezTo>
                    <a:pt x="6841" y="11659"/>
                    <a:pt x="7594" y="11719"/>
                    <a:pt x="8367" y="11719"/>
                  </a:cubicBezTo>
                  <a:cubicBezTo>
                    <a:pt x="8452" y="11719"/>
                    <a:pt x="8537" y="11718"/>
                    <a:pt x="8623" y="11717"/>
                  </a:cubicBezTo>
                  <a:cubicBezTo>
                    <a:pt x="9135" y="11702"/>
                    <a:pt x="9677" y="11644"/>
                    <a:pt x="10101" y="11351"/>
                  </a:cubicBezTo>
                  <a:cubicBezTo>
                    <a:pt x="10746" y="10868"/>
                    <a:pt x="10848" y="9828"/>
                    <a:pt x="10321" y="9243"/>
                  </a:cubicBezTo>
                  <a:cubicBezTo>
                    <a:pt x="9940" y="8818"/>
                    <a:pt x="9355" y="8672"/>
                    <a:pt x="8842" y="8408"/>
                  </a:cubicBezTo>
                  <a:cubicBezTo>
                    <a:pt x="7964" y="7940"/>
                    <a:pt x="7320" y="7091"/>
                    <a:pt x="7144" y="6110"/>
                  </a:cubicBezTo>
                  <a:cubicBezTo>
                    <a:pt x="6998" y="5276"/>
                    <a:pt x="7174" y="4397"/>
                    <a:pt x="7247" y="3533"/>
                  </a:cubicBezTo>
                  <a:cubicBezTo>
                    <a:pt x="7305" y="2670"/>
                    <a:pt x="7188" y="1718"/>
                    <a:pt x="6573" y="1133"/>
                  </a:cubicBezTo>
                  <a:cubicBezTo>
                    <a:pt x="6163" y="752"/>
                    <a:pt x="5607" y="591"/>
                    <a:pt x="5051" y="503"/>
                  </a:cubicBezTo>
                  <a:cubicBezTo>
                    <a:pt x="4311" y="377"/>
                    <a:pt x="3516" y="1"/>
                    <a:pt x="2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8"/>
            <p:cNvSpPr/>
            <p:nvPr/>
          </p:nvSpPr>
          <p:spPr>
            <a:xfrm flipH="1">
              <a:off x="5697302" y="2536257"/>
              <a:ext cx="1031458" cy="2181381"/>
            </a:xfrm>
            <a:custGeom>
              <a:avLst/>
              <a:gdLst/>
              <a:ahLst/>
              <a:cxnLst/>
              <a:rect l="l" t="t" r="r" b="b"/>
              <a:pathLst>
                <a:path w="14523" h="30714" extrusionOk="0">
                  <a:moveTo>
                    <a:pt x="14523" y="0"/>
                  </a:moveTo>
                  <a:lnTo>
                    <a:pt x="9838" y="878"/>
                  </a:lnTo>
                  <a:cubicBezTo>
                    <a:pt x="7232" y="12912"/>
                    <a:pt x="1" y="28254"/>
                    <a:pt x="1" y="28254"/>
                  </a:cubicBezTo>
                  <a:lnTo>
                    <a:pt x="4012" y="30714"/>
                  </a:lnTo>
                  <a:cubicBezTo>
                    <a:pt x="13308" y="12341"/>
                    <a:pt x="14523" y="0"/>
                    <a:pt x="14523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8"/>
            <p:cNvSpPr/>
            <p:nvPr/>
          </p:nvSpPr>
          <p:spPr>
            <a:xfrm flipH="1">
              <a:off x="6390764" y="4531472"/>
              <a:ext cx="339061" cy="272158"/>
            </a:xfrm>
            <a:custGeom>
              <a:avLst/>
              <a:gdLst/>
              <a:ahLst/>
              <a:cxnLst/>
              <a:rect l="l" t="t" r="r" b="b"/>
              <a:pathLst>
                <a:path w="4774" h="3832" extrusionOk="0">
                  <a:moveTo>
                    <a:pt x="1" y="0"/>
                  </a:moveTo>
                  <a:lnTo>
                    <a:pt x="16" y="161"/>
                  </a:lnTo>
                  <a:cubicBezTo>
                    <a:pt x="16" y="161"/>
                    <a:pt x="4167" y="3832"/>
                    <a:pt x="4618" y="3832"/>
                  </a:cubicBezTo>
                  <a:cubicBezTo>
                    <a:pt x="4639" y="3832"/>
                    <a:pt x="4652" y="3824"/>
                    <a:pt x="4656" y="3807"/>
                  </a:cubicBezTo>
                  <a:cubicBezTo>
                    <a:pt x="4773" y="3426"/>
                    <a:pt x="3997" y="2621"/>
                    <a:pt x="3997" y="262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8"/>
            <p:cNvSpPr/>
            <p:nvPr/>
          </p:nvSpPr>
          <p:spPr>
            <a:xfrm flipH="1">
              <a:off x="6532169" y="3030498"/>
              <a:ext cx="267257" cy="303194"/>
            </a:xfrm>
            <a:custGeom>
              <a:avLst/>
              <a:gdLst/>
              <a:ahLst/>
              <a:cxnLst/>
              <a:rect l="l" t="t" r="r" b="b"/>
              <a:pathLst>
                <a:path w="3763" h="4269" extrusionOk="0">
                  <a:moveTo>
                    <a:pt x="1007" y="0"/>
                  </a:moveTo>
                  <a:cubicBezTo>
                    <a:pt x="912" y="0"/>
                    <a:pt x="842" y="30"/>
                    <a:pt x="805" y="97"/>
                  </a:cubicBezTo>
                  <a:cubicBezTo>
                    <a:pt x="805" y="97"/>
                    <a:pt x="0" y="2264"/>
                    <a:pt x="73" y="2528"/>
                  </a:cubicBezTo>
                  <a:cubicBezTo>
                    <a:pt x="83" y="2566"/>
                    <a:pt x="105" y="2583"/>
                    <a:pt x="134" y="2583"/>
                  </a:cubicBezTo>
                  <a:cubicBezTo>
                    <a:pt x="316" y="2583"/>
                    <a:pt x="805" y="1942"/>
                    <a:pt x="805" y="1942"/>
                  </a:cubicBezTo>
                  <a:lnTo>
                    <a:pt x="805" y="1942"/>
                  </a:lnTo>
                  <a:cubicBezTo>
                    <a:pt x="805" y="1942"/>
                    <a:pt x="264" y="2879"/>
                    <a:pt x="337" y="3128"/>
                  </a:cubicBezTo>
                  <a:cubicBezTo>
                    <a:pt x="344" y="3155"/>
                    <a:pt x="362" y="3167"/>
                    <a:pt x="387" y="3167"/>
                  </a:cubicBezTo>
                  <a:cubicBezTo>
                    <a:pt x="609" y="3167"/>
                    <a:pt x="1434" y="2235"/>
                    <a:pt x="1435" y="2235"/>
                  </a:cubicBezTo>
                  <a:lnTo>
                    <a:pt x="1435" y="2235"/>
                  </a:lnTo>
                  <a:cubicBezTo>
                    <a:pt x="1434" y="2235"/>
                    <a:pt x="483" y="3435"/>
                    <a:pt x="732" y="3640"/>
                  </a:cubicBezTo>
                  <a:cubicBezTo>
                    <a:pt x="752" y="3656"/>
                    <a:pt x="777" y="3663"/>
                    <a:pt x="805" y="3663"/>
                  </a:cubicBezTo>
                  <a:cubicBezTo>
                    <a:pt x="1159" y="3663"/>
                    <a:pt x="2123" y="2586"/>
                    <a:pt x="2123" y="2586"/>
                  </a:cubicBezTo>
                  <a:lnTo>
                    <a:pt x="2123" y="2586"/>
                  </a:lnTo>
                  <a:cubicBezTo>
                    <a:pt x="2123" y="2586"/>
                    <a:pt x="1069" y="3977"/>
                    <a:pt x="1303" y="4240"/>
                  </a:cubicBezTo>
                  <a:cubicBezTo>
                    <a:pt x="1319" y="4260"/>
                    <a:pt x="1341" y="4269"/>
                    <a:pt x="1368" y="4269"/>
                  </a:cubicBezTo>
                  <a:cubicBezTo>
                    <a:pt x="1728" y="4269"/>
                    <a:pt x="2957" y="2659"/>
                    <a:pt x="2957" y="2659"/>
                  </a:cubicBezTo>
                  <a:cubicBezTo>
                    <a:pt x="2984" y="3291"/>
                    <a:pt x="3357" y="3664"/>
                    <a:pt x="3542" y="3664"/>
                  </a:cubicBezTo>
                  <a:cubicBezTo>
                    <a:pt x="3559" y="3664"/>
                    <a:pt x="3574" y="3661"/>
                    <a:pt x="3587" y="3655"/>
                  </a:cubicBezTo>
                  <a:cubicBezTo>
                    <a:pt x="3762" y="3582"/>
                    <a:pt x="3557" y="1459"/>
                    <a:pt x="3557" y="1459"/>
                  </a:cubicBezTo>
                  <a:cubicBezTo>
                    <a:pt x="3557" y="1459"/>
                    <a:pt x="1673" y="0"/>
                    <a:pt x="1007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8"/>
            <p:cNvSpPr/>
            <p:nvPr/>
          </p:nvSpPr>
          <p:spPr>
            <a:xfrm flipH="1">
              <a:off x="5302207" y="2508133"/>
              <a:ext cx="1096940" cy="2262559"/>
            </a:xfrm>
            <a:custGeom>
              <a:avLst/>
              <a:gdLst/>
              <a:ahLst/>
              <a:cxnLst/>
              <a:rect l="l" t="t" r="r" b="b"/>
              <a:pathLst>
                <a:path w="15445" h="31857" extrusionOk="0">
                  <a:moveTo>
                    <a:pt x="6251" y="1"/>
                  </a:moveTo>
                  <a:lnTo>
                    <a:pt x="0" y="2124"/>
                  </a:lnTo>
                  <a:cubicBezTo>
                    <a:pt x="0" y="2124"/>
                    <a:pt x="3470" y="18154"/>
                    <a:pt x="11844" y="31856"/>
                  </a:cubicBezTo>
                  <a:lnTo>
                    <a:pt x="15445" y="29895"/>
                  </a:lnTo>
                  <a:cubicBezTo>
                    <a:pt x="15445" y="29895"/>
                    <a:pt x="5929" y="9956"/>
                    <a:pt x="6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8"/>
            <p:cNvSpPr/>
            <p:nvPr/>
          </p:nvSpPr>
          <p:spPr>
            <a:xfrm flipH="1">
              <a:off x="6141265" y="2320990"/>
              <a:ext cx="166405" cy="180326"/>
            </a:xfrm>
            <a:custGeom>
              <a:avLst/>
              <a:gdLst/>
              <a:ahLst/>
              <a:cxnLst/>
              <a:rect l="l" t="t" r="r" b="b"/>
              <a:pathLst>
                <a:path w="2343" h="2539" extrusionOk="0">
                  <a:moveTo>
                    <a:pt x="162" y="1"/>
                  </a:moveTo>
                  <a:cubicBezTo>
                    <a:pt x="162" y="1"/>
                    <a:pt x="279" y="15"/>
                    <a:pt x="469" y="30"/>
                  </a:cubicBezTo>
                  <a:cubicBezTo>
                    <a:pt x="689" y="59"/>
                    <a:pt x="981" y="74"/>
                    <a:pt x="1333" y="103"/>
                  </a:cubicBezTo>
                  <a:cubicBezTo>
                    <a:pt x="1523" y="132"/>
                    <a:pt x="1713" y="147"/>
                    <a:pt x="1933" y="162"/>
                  </a:cubicBezTo>
                  <a:cubicBezTo>
                    <a:pt x="2050" y="176"/>
                    <a:pt x="2153" y="176"/>
                    <a:pt x="2211" y="250"/>
                  </a:cubicBezTo>
                  <a:cubicBezTo>
                    <a:pt x="2270" y="323"/>
                    <a:pt x="2270" y="440"/>
                    <a:pt x="2270" y="572"/>
                  </a:cubicBezTo>
                  <a:cubicBezTo>
                    <a:pt x="2270" y="806"/>
                    <a:pt x="2270" y="1055"/>
                    <a:pt x="2211" y="1318"/>
                  </a:cubicBezTo>
                  <a:cubicBezTo>
                    <a:pt x="2153" y="1567"/>
                    <a:pt x="2050" y="1831"/>
                    <a:pt x="1860" y="2006"/>
                  </a:cubicBezTo>
                  <a:cubicBezTo>
                    <a:pt x="1684" y="2197"/>
                    <a:pt x="1421" y="2328"/>
                    <a:pt x="1186" y="2372"/>
                  </a:cubicBezTo>
                  <a:cubicBezTo>
                    <a:pt x="1062" y="2402"/>
                    <a:pt x="934" y="2420"/>
                    <a:pt x="811" y="2420"/>
                  </a:cubicBezTo>
                  <a:cubicBezTo>
                    <a:pt x="689" y="2420"/>
                    <a:pt x="571" y="2402"/>
                    <a:pt x="469" y="2358"/>
                  </a:cubicBezTo>
                  <a:cubicBezTo>
                    <a:pt x="279" y="2255"/>
                    <a:pt x="176" y="2036"/>
                    <a:pt x="147" y="1831"/>
                  </a:cubicBezTo>
                  <a:cubicBezTo>
                    <a:pt x="103" y="1626"/>
                    <a:pt x="132" y="1421"/>
                    <a:pt x="132" y="1245"/>
                  </a:cubicBezTo>
                  <a:cubicBezTo>
                    <a:pt x="147" y="879"/>
                    <a:pt x="205" y="586"/>
                    <a:pt x="235" y="381"/>
                  </a:cubicBezTo>
                  <a:cubicBezTo>
                    <a:pt x="293" y="176"/>
                    <a:pt x="308" y="74"/>
                    <a:pt x="308" y="74"/>
                  </a:cubicBezTo>
                  <a:lnTo>
                    <a:pt x="308" y="74"/>
                  </a:lnTo>
                  <a:cubicBezTo>
                    <a:pt x="308" y="74"/>
                    <a:pt x="293" y="89"/>
                    <a:pt x="249" y="176"/>
                  </a:cubicBezTo>
                  <a:cubicBezTo>
                    <a:pt x="235" y="220"/>
                    <a:pt x="220" y="308"/>
                    <a:pt x="176" y="396"/>
                  </a:cubicBezTo>
                  <a:cubicBezTo>
                    <a:pt x="118" y="601"/>
                    <a:pt x="74" y="894"/>
                    <a:pt x="30" y="1260"/>
                  </a:cubicBezTo>
                  <a:cubicBezTo>
                    <a:pt x="15" y="1450"/>
                    <a:pt x="1" y="1640"/>
                    <a:pt x="30" y="1860"/>
                  </a:cubicBezTo>
                  <a:cubicBezTo>
                    <a:pt x="44" y="1977"/>
                    <a:pt x="88" y="2080"/>
                    <a:pt x="147" y="2197"/>
                  </a:cubicBezTo>
                  <a:cubicBezTo>
                    <a:pt x="220" y="2284"/>
                    <a:pt x="308" y="2402"/>
                    <a:pt x="410" y="2446"/>
                  </a:cubicBezTo>
                  <a:cubicBezTo>
                    <a:pt x="540" y="2514"/>
                    <a:pt x="673" y="2539"/>
                    <a:pt x="808" y="2539"/>
                  </a:cubicBezTo>
                  <a:cubicBezTo>
                    <a:pt x="933" y="2539"/>
                    <a:pt x="1060" y="2518"/>
                    <a:pt x="1186" y="2489"/>
                  </a:cubicBezTo>
                  <a:cubicBezTo>
                    <a:pt x="1435" y="2416"/>
                    <a:pt x="1713" y="2284"/>
                    <a:pt x="1918" y="2080"/>
                  </a:cubicBezTo>
                  <a:cubicBezTo>
                    <a:pt x="2123" y="1860"/>
                    <a:pt x="2226" y="1596"/>
                    <a:pt x="2284" y="1333"/>
                  </a:cubicBezTo>
                  <a:cubicBezTo>
                    <a:pt x="2343" y="1055"/>
                    <a:pt x="2343" y="806"/>
                    <a:pt x="2343" y="572"/>
                  </a:cubicBezTo>
                  <a:cubicBezTo>
                    <a:pt x="2343" y="455"/>
                    <a:pt x="2343" y="308"/>
                    <a:pt x="2270" y="206"/>
                  </a:cubicBezTo>
                  <a:cubicBezTo>
                    <a:pt x="2226" y="132"/>
                    <a:pt x="2153" y="103"/>
                    <a:pt x="2109" y="89"/>
                  </a:cubicBezTo>
                  <a:cubicBezTo>
                    <a:pt x="2050" y="74"/>
                    <a:pt x="1991" y="74"/>
                    <a:pt x="1933" y="74"/>
                  </a:cubicBezTo>
                  <a:cubicBezTo>
                    <a:pt x="1713" y="59"/>
                    <a:pt x="1523" y="59"/>
                    <a:pt x="1333" y="30"/>
                  </a:cubicBezTo>
                  <a:cubicBezTo>
                    <a:pt x="981" y="15"/>
                    <a:pt x="689" y="15"/>
                    <a:pt x="469" y="1"/>
                  </a:cubicBezTo>
                  <a:close/>
                </a:path>
              </a:pathLst>
            </a:custGeom>
            <a:solidFill>
              <a:srgbClr val="00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8"/>
            <p:cNvSpPr/>
            <p:nvPr/>
          </p:nvSpPr>
          <p:spPr>
            <a:xfrm flipH="1">
              <a:off x="5166985" y="4623445"/>
              <a:ext cx="391049" cy="147229"/>
            </a:xfrm>
            <a:custGeom>
              <a:avLst/>
              <a:gdLst/>
              <a:ahLst/>
              <a:cxnLst/>
              <a:rect l="l" t="t" r="r" b="b"/>
              <a:pathLst>
                <a:path w="5506" h="2073" extrusionOk="0">
                  <a:moveTo>
                    <a:pt x="4908" y="0"/>
                  </a:moveTo>
                  <a:cubicBezTo>
                    <a:pt x="4370" y="0"/>
                    <a:pt x="3602" y="111"/>
                    <a:pt x="3602" y="111"/>
                  </a:cubicBezTo>
                  <a:lnTo>
                    <a:pt x="1" y="2072"/>
                  </a:lnTo>
                  <a:cubicBezTo>
                    <a:pt x="1" y="2072"/>
                    <a:pt x="5505" y="374"/>
                    <a:pt x="5417" y="111"/>
                  </a:cubicBezTo>
                  <a:cubicBezTo>
                    <a:pt x="5388" y="28"/>
                    <a:pt x="5176" y="0"/>
                    <a:pt x="4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8"/>
            <p:cNvSpPr/>
            <p:nvPr/>
          </p:nvSpPr>
          <p:spPr>
            <a:xfrm flipH="1">
              <a:off x="5123375" y="1558855"/>
              <a:ext cx="912921" cy="827410"/>
            </a:xfrm>
            <a:custGeom>
              <a:avLst/>
              <a:gdLst/>
              <a:ahLst/>
              <a:cxnLst/>
              <a:rect l="l" t="t" r="r" b="b"/>
              <a:pathLst>
                <a:path w="12854" h="11650" extrusionOk="0">
                  <a:moveTo>
                    <a:pt x="3148" y="1"/>
                  </a:moveTo>
                  <a:lnTo>
                    <a:pt x="425" y="206"/>
                  </a:lnTo>
                  <a:cubicBezTo>
                    <a:pt x="425" y="206"/>
                    <a:pt x="0" y="3397"/>
                    <a:pt x="908" y="8170"/>
                  </a:cubicBezTo>
                  <a:cubicBezTo>
                    <a:pt x="1453" y="10979"/>
                    <a:pt x="3171" y="11650"/>
                    <a:pt x="4719" y="11650"/>
                  </a:cubicBezTo>
                  <a:cubicBezTo>
                    <a:pt x="5793" y="11650"/>
                    <a:pt x="6785" y="11327"/>
                    <a:pt x="7247" y="11171"/>
                  </a:cubicBezTo>
                  <a:cubicBezTo>
                    <a:pt x="8360" y="10761"/>
                    <a:pt x="12854" y="9136"/>
                    <a:pt x="12854" y="9136"/>
                  </a:cubicBezTo>
                  <a:lnTo>
                    <a:pt x="11507" y="6062"/>
                  </a:lnTo>
                  <a:cubicBezTo>
                    <a:pt x="11507" y="6062"/>
                    <a:pt x="8769" y="7057"/>
                    <a:pt x="5681" y="7716"/>
                  </a:cubicBezTo>
                  <a:cubicBezTo>
                    <a:pt x="5655" y="7721"/>
                    <a:pt x="5630" y="7724"/>
                    <a:pt x="5604" y="7724"/>
                  </a:cubicBezTo>
                  <a:cubicBezTo>
                    <a:pt x="4221" y="7724"/>
                    <a:pt x="3148" y="1"/>
                    <a:pt x="3148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 flipH="1">
              <a:off x="5646309" y="1543799"/>
              <a:ext cx="831885" cy="1160647"/>
            </a:xfrm>
            <a:custGeom>
              <a:avLst/>
              <a:gdLst/>
              <a:ahLst/>
              <a:cxnLst/>
              <a:rect l="l" t="t" r="r" b="b"/>
              <a:pathLst>
                <a:path w="11713" h="16342" extrusionOk="0">
                  <a:moveTo>
                    <a:pt x="6680" y="0"/>
                  </a:moveTo>
                  <a:cubicBezTo>
                    <a:pt x="5073" y="0"/>
                    <a:pt x="3107" y="146"/>
                    <a:pt x="2050" y="725"/>
                  </a:cubicBezTo>
                  <a:cubicBezTo>
                    <a:pt x="2050" y="725"/>
                    <a:pt x="308" y="1501"/>
                    <a:pt x="1" y="2526"/>
                  </a:cubicBezTo>
                  <a:lnTo>
                    <a:pt x="1143" y="10607"/>
                  </a:lnTo>
                  <a:lnTo>
                    <a:pt x="850" y="15702"/>
                  </a:lnTo>
                  <a:cubicBezTo>
                    <a:pt x="850" y="15702"/>
                    <a:pt x="2405" y="16341"/>
                    <a:pt x="4371" y="16341"/>
                  </a:cubicBezTo>
                  <a:cubicBezTo>
                    <a:pt x="5608" y="16341"/>
                    <a:pt x="7009" y="16088"/>
                    <a:pt x="8287" y="15262"/>
                  </a:cubicBezTo>
                  <a:cubicBezTo>
                    <a:pt x="8287" y="15262"/>
                    <a:pt x="9946" y="15816"/>
                    <a:pt x="11017" y="15816"/>
                  </a:cubicBezTo>
                  <a:cubicBezTo>
                    <a:pt x="11307" y="15816"/>
                    <a:pt x="11553" y="15775"/>
                    <a:pt x="11712" y="15672"/>
                  </a:cubicBezTo>
                  <a:lnTo>
                    <a:pt x="10600" y="9319"/>
                  </a:lnTo>
                  <a:cubicBezTo>
                    <a:pt x="10283" y="7334"/>
                    <a:pt x="10023" y="191"/>
                    <a:pt x="9417" y="191"/>
                  </a:cubicBezTo>
                  <a:cubicBezTo>
                    <a:pt x="9407" y="191"/>
                    <a:pt x="9396" y="194"/>
                    <a:pt x="9385" y="198"/>
                  </a:cubicBezTo>
                  <a:cubicBezTo>
                    <a:pt x="9372" y="206"/>
                    <a:pt x="9359" y="209"/>
                    <a:pt x="9346" y="209"/>
                  </a:cubicBezTo>
                  <a:cubicBezTo>
                    <a:pt x="9285" y="209"/>
                    <a:pt x="9223" y="137"/>
                    <a:pt x="9150" y="125"/>
                  </a:cubicBezTo>
                  <a:cubicBezTo>
                    <a:pt x="8875" y="81"/>
                    <a:pt x="7877" y="0"/>
                    <a:pt x="6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8"/>
            <p:cNvSpPr/>
            <p:nvPr/>
          </p:nvSpPr>
          <p:spPr>
            <a:xfrm flipH="1">
              <a:off x="5949932" y="1542307"/>
              <a:ext cx="270382" cy="536503"/>
            </a:xfrm>
            <a:custGeom>
              <a:avLst/>
              <a:gdLst/>
              <a:ahLst/>
              <a:cxnLst/>
              <a:rect l="l" t="t" r="r" b="b"/>
              <a:pathLst>
                <a:path w="3807" h="7554" extrusionOk="0">
                  <a:moveTo>
                    <a:pt x="2867" y="0"/>
                  </a:moveTo>
                  <a:cubicBezTo>
                    <a:pt x="1934" y="0"/>
                    <a:pt x="564" y="41"/>
                    <a:pt x="0" y="263"/>
                  </a:cubicBezTo>
                  <a:lnTo>
                    <a:pt x="3806" y="7554"/>
                  </a:lnTo>
                  <a:lnTo>
                    <a:pt x="3806" y="14"/>
                  </a:lnTo>
                  <a:cubicBezTo>
                    <a:pt x="3806" y="14"/>
                    <a:pt x="3411" y="0"/>
                    <a:pt x="2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8"/>
            <p:cNvSpPr/>
            <p:nvPr/>
          </p:nvSpPr>
          <p:spPr>
            <a:xfrm flipH="1">
              <a:off x="5920812" y="1097285"/>
              <a:ext cx="431532" cy="548790"/>
            </a:xfrm>
            <a:custGeom>
              <a:avLst/>
              <a:gdLst/>
              <a:ahLst/>
              <a:cxnLst/>
              <a:rect l="l" t="t" r="r" b="b"/>
              <a:pathLst>
                <a:path w="6076" h="7727" extrusionOk="0">
                  <a:moveTo>
                    <a:pt x="2782" y="0"/>
                  </a:moveTo>
                  <a:lnTo>
                    <a:pt x="1200" y="44"/>
                  </a:lnTo>
                  <a:cubicBezTo>
                    <a:pt x="1200" y="44"/>
                    <a:pt x="293" y="59"/>
                    <a:pt x="293" y="498"/>
                  </a:cubicBezTo>
                  <a:cubicBezTo>
                    <a:pt x="293" y="498"/>
                    <a:pt x="0" y="5885"/>
                    <a:pt x="1713" y="5958"/>
                  </a:cubicBezTo>
                  <a:lnTo>
                    <a:pt x="2738" y="5958"/>
                  </a:lnTo>
                  <a:lnTo>
                    <a:pt x="2738" y="6720"/>
                  </a:lnTo>
                  <a:cubicBezTo>
                    <a:pt x="2738" y="6983"/>
                    <a:pt x="2855" y="7217"/>
                    <a:pt x="3074" y="7349"/>
                  </a:cubicBezTo>
                  <a:cubicBezTo>
                    <a:pt x="3364" y="7521"/>
                    <a:pt x="3783" y="7727"/>
                    <a:pt x="4206" y="7727"/>
                  </a:cubicBezTo>
                  <a:cubicBezTo>
                    <a:pt x="4466" y="7727"/>
                    <a:pt x="4728" y="7649"/>
                    <a:pt x="4963" y="7437"/>
                  </a:cubicBezTo>
                  <a:cubicBezTo>
                    <a:pt x="5256" y="7188"/>
                    <a:pt x="5387" y="6778"/>
                    <a:pt x="5343" y="6397"/>
                  </a:cubicBezTo>
                  <a:lnTo>
                    <a:pt x="5124" y="3513"/>
                  </a:lnTo>
                  <a:cubicBezTo>
                    <a:pt x="5124" y="3513"/>
                    <a:pt x="6075" y="3323"/>
                    <a:pt x="5900" y="2328"/>
                  </a:cubicBezTo>
                  <a:cubicBezTo>
                    <a:pt x="5801" y="1797"/>
                    <a:pt x="5528" y="1643"/>
                    <a:pt x="5245" y="1643"/>
                  </a:cubicBezTo>
                  <a:cubicBezTo>
                    <a:pt x="4857" y="1643"/>
                    <a:pt x="4450" y="1932"/>
                    <a:pt x="4450" y="1932"/>
                  </a:cubicBezTo>
                  <a:lnTo>
                    <a:pt x="4450" y="1610"/>
                  </a:lnTo>
                  <a:cubicBezTo>
                    <a:pt x="4450" y="717"/>
                    <a:pt x="3718" y="0"/>
                    <a:pt x="2840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8"/>
            <p:cNvSpPr/>
            <p:nvPr/>
          </p:nvSpPr>
          <p:spPr>
            <a:xfrm flipH="1">
              <a:off x="6239987" y="1278177"/>
              <a:ext cx="24006" cy="114417"/>
            </a:xfrm>
            <a:custGeom>
              <a:avLst/>
              <a:gdLst/>
              <a:ahLst/>
              <a:cxnLst/>
              <a:rect l="l" t="t" r="r" b="b"/>
              <a:pathLst>
                <a:path w="338" h="1611" extrusionOk="0">
                  <a:moveTo>
                    <a:pt x="74" y="0"/>
                  </a:moveTo>
                  <a:cubicBezTo>
                    <a:pt x="59" y="0"/>
                    <a:pt x="30" y="396"/>
                    <a:pt x="0" y="879"/>
                  </a:cubicBezTo>
                  <a:lnTo>
                    <a:pt x="0" y="1230"/>
                  </a:lnTo>
                  <a:cubicBezTo>
                    <a:pt x="0" y="1347"/>
                    <a:pt x="30" y="1450"/>
                    <a:pt x="74" y="1523"/>
                  </a:cubicBezTo>
                  <a:cubicBezTo>
                    <a:pt x="132" y="1596"/>
                    <a:pt x="205" y="1611"/>
                    <a:pt x="264" y="1611"/>
                  </a:cubicBezTo>
                  <a:cubicBezTo>
                    <a:pt x="308" y="1596"/>
                    <a:pt x="337" y="1581"/>
                    <a:pt x="337" y="1581"/>
                  </a:cubicBezTo>
                  <a:cubicBezTo>
                    <a:pt x="330" y="1574"/>
                    <a:pt x="319" y="1574"/>
                    <a:pt x="306" y="1574"/>
                  </a:cubicBezTo>
                  <a:cubicBezTo>
                    <a:pt x="293" y="1574"/>
                    <a:pt x="279" y="1574"/>
                    <a:pt x="264" y="1567"/>
                  </a:cubicBezTo>
                  <a:cubicBezTo>
                    <a:pt x="220" y="1567"/>
                    <a:pt x="176" y="1523"/>
                    <a:pt x="132" y="1464"/>
                  </a:cubicBezTo>
                  <a:cubicBezTo>
                    <a:pt x="74" y="1362"/>
                    <a:pt x="117" y="1113"/>
                    <a:pt x="117" y="879"/>
                  </a:cubicBezTo>
                  <a:cubicBezTo>
                    <a:pt x="117" y="396"/>
                    <a:pt x="117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8"/>
            <p:cNvSpPr/>
            <p:nvPr/>
          </p:nvSpPr>
          <p:spPr>
            <a:xfrm flipH="1">
              <a:off x="6172445" y="1281302"/>
              <a:ext cx="9446" cy="28125"/>
            </a:xfrm>
            <a:custGeom>
              <a:avLst/>
              <a:gdLst/>
              <a:ahLst/>
              <a:cxnLst/>
              <a:rect l="l" t="t" r="r" b="b"/>
              <a:pathLst>
                <a:path w="133" h="396" extrusionOk="0">
                  <a:moveTo>
                    <a:pt x="74" y="0"/>
                  </a:moveTo>
                  <a:cubicBezTo>
                    <a:pt x="45" y="0"/>
                    <a:pt x="16" y="88"/>
                    <a:pt x="16" y="205"/>
                  </a:cubicBezTo>
                  <a:cubicBezTo>
                    <a:pt x="1" y="308"/>
                    <a:pt x="16" y="395"/>
                    <a:pt x="59" y="395"/>
                  </a:cubicBezTo>
                  <a:cubicBezTo>
                    <a:pt x="74" y="395"/>
                    <a:pt x="118" y="308"/>
                    <a:pt x="118" y="205"/>
                  </a:cubicBezTo>
                  <a:cubicBezTo>
                    <a:pt x="133" y="88"/>
                    <a:pt x="118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8"/>
            <p:cNvSpPr/>
            <p:nvPr/>
          </p:nvSpPr>
          <p:spPr>
            <a:xfrm flipH="1">
              <a:off x="6296165" y="1280237"/>
              <a:ext cx="9446" cy="28125"/>
            </a:xfrm>
            <a:custGeom>
              <a:avLst/>
              <a:gdLst/>
              <a:ahLst/>
              <a:cxnLst/>
              <a:rect l="l" t="t" r="r" b="b"/>
              <a:pathLst>
                <a:path w="133" h="396" extrusionOk="0">
                  <a:moveTo>
                    <a:pt x="74" y="1"/>
                  </a:moveTo>
                  <a:cubicBezTo>
                    <a:pt x="45" y="1"/>
                    <a:pt x="30" y="74"/>
                    <a:pt x="30" y="191"/>
                  </a:cubicBezTo>
                  <a:cubicBezTo>
                    <a:pt x="1" y="308"/>
                    <a:pt x="30" y="396"/>
                    <a:pt x="59" y="396"/>
                  </a:cubicBezTo>
                  <a:cubicBezTo>
                    <a:pt x="74" y="396"/>
                    <a:pt x="118" y="308"/>
                    <a:pt x="118" y="191"/>
                  </a:cubicBezTo>
                  <a:cubicBezTo>
                    <a:pt x="133" y="88"/>
                    <a:pt x="11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8"/>
            <p:cNvSpPr/>
            <p:nvPr/>
          </p:nvSpPr>
          <p:spPr>
            <a:xfrm flipH="1">
              <a:off x="6094462" y="1478814"/>
              <a:ext cx="67613" cy="119673"/>
            </a:xfrm>
            <a:custGeom>
              <a:avLst/>
              <a:gdLst/>
              <a:ahLst/>
              <a:cxnLst/>
              <a:rect l="l" t="t" r="r" b="b"/>
              <a:pathLst>
                <a:path w="952" h="1685" extrusionOk="0">
                  <a:moveTo>
                    <a:pt x="937" y="1"/>
                  </a:moveTo>
                  <a:lnTo>
                    <a:pt x="937" y="1"/>
                  </a:lnTo>
                  <a:cubicBezTo>
                    <a:pt x="717" y="293"/>
                    <a:pt x="395" y="498"/>
                    <a:pt x="59" y="586"/>
                  </a:cubicBezTo>
                  <a:lnTo>
                    <a:pt x="29" y="586"/>
                  </a:lnTo>
                  <a:cubicBezTo>
                    <a:pt x="15" y="923"/>
                    <a:pt x="0" y="1143"/>
                    <a:pt x="59" y="1465"/>
                  </a:cubicBezTo>
                  <a:cubicBezTo>
                    <a:pt x="59" y="1479"/>
                    <a:pt x="103" y="1655"/>
                    <a:pt x="103" y="1684"/>
                  </a:cubicBezTo>
                  <a:cubicBezTo>
                    <a:pt x="103" y="1684"/>
                    <a:pt x="249" y="1626"/>
                    <a:pt x="351" y="1567"/>
                  </a:cubicBezTo>
                  <a:cubicBezTo>
                    <a:pt x="600" y="1421"/>
                    <a:pt x="791" y="1172"/>
                    <a:pt x="864" y="879"/>
                  </a:cubicBezTo>
                  <a:cubicBezTo>
                    <a:pt x="952" y="601"/>
                    <a:pt x="952" y="293"/>
                    <a:pt x="937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8"/>
            <p:cNvSpPr/>
            <p:nvPr/>
          </p:nvSpPr>
          <p:spPr>
            <a:xfrm flipH="1">
              <a:off x="5967617" y="1250124"/>
              <a:ext cx="57244" cy="75497"/>
            </a:xfrm>
            <a:custGeom>
              <a:avLst/>
              <a:gdLst/>
              <a:ahLst/>
              <a:cxnLst/>
              <a:rect l="l" t="t" r="r" b="b"/>
              <a:pathLst>
                <a:path w="806" h="1063" extrusionOk="0">
                  <a:moveTo>
                    <a:pt x="718" y="0"/>
                  </a:moveTo>
                  <a:cubicBezTo>
                    <a:pt x="718" y="0"/>
                    <a:pt x="630" y="0"/>
                    <a:pt x="498" y="59"/>
                  </a:cubicBezTo>
                  <a:cubicBezTo>
                    <a:pt x="366" y="102"/>
                    <a:pt x="205" y="234"/>
                    <a:pt x="103" y="454"/>
                  </a:cubicBezTo>
                  <a:lnTo>
                    <a:pt x="0" y="615"/>
                  </a:lnTo>
                  <a:lnTo>
                    <a:pt x="0" y="615"/>
                  </a:lnTo>
                  <a:lnTo>
                    <a:pt x="176" y="512"/>
                  </a:lnTo>
                  <a:cubicBezTo>
                    <a:pt x="185" y="507"/>
                    <a:pt x="194" y="502"/>
                    <a:pt x="203" y="496"/>
                  </a:cubicBezTo>
                  <a:lnTo>
                    <a:pt x="203" y="496"/>
                  </a:lnTo>
                  <a:lnTo>
                    <a:pt x="205" y="498"/>
                  </a:lnTo>
                  <a:cubicBezTo>
                    <a:pt x="206" y="497"/>
                    <a:pt x="206" y="495"/>
                    <a:pt x="207" y="494"/>
                  </a:cubicBezTo>
                  <a:lnTo>
                    <a:pt x="207" y="494"/>
                  </a:lnTo>
                  <a:cubicBezTo>
                    <a:pt x="270" y="456"/>
                    <a:pt x="333" y="420"/>
                    <a:pt x="396" y="395"/>
                  </a:cubicBezTo>
                  <a:cubicBezTo>
                    <a:pt x="413" y="391"/>
                    <a:pt x="431" y="389"/>
                    <a:pt x="448" y="389"/>
                  </a:cubicBezTo>
                  <a:cubicBezTo>
                    <a:pt x="542" y="389"/>
                    <a:pt x="620" y="455"/>
                    <a:pt x="645" y="542"/>
                  </a:cubicBezTo>
                  <a:cubicBezTo>
                    <a:pt x="689" y="644"/>
                    <a:pt x="645" y="747"/>
                    <a:pt x="615" y="820"/>
                  </a:cubicBezTo>
                  <a:cubicBezTo>
                    <a:pt x="513" y="981"/>
                    <a:pt x="410" y="1039"/>
                    <a:pt x="425" y="1054"/>
                  </a:cubicBezTo>
                  <a:cubicBezTo>
                    <a:pt x="425" y="1060"/>
                    <a:pt x="430" y="1063"/>
                    <a:pt x="438" y="1063"/>
                  </a:cubicBezTo>
                  <a:cubicBezTo>
                    <a:pt x="475" y="1063"/>
                    <a:pt x="584" y="1009"/>
                    <a:pt x="703" y="878"/>
                  </a:cubicBezTo>
                  <a:cubicBezTo>
                    <a:pt x="762" y="805"/>
                    <a:pt x="806" y="659"/>
                    <a:pt x="762" y="527"/>
                  </a:cubicBezTo>
                  <a:cubicBezTo>
                    <a:pt x="732" y="454"/>
                    <a:pt x="703" y="395"/>
                    <a:pt x="630" y="351"/>
                  </a:cubicBezTo>
                  <a:cubicBezTo>
                    <a:pt x="575" y="318"/>
                    <a:pt x="512" y="302"/>
                    <a:pt x="453" y="302"/>
                  </a:cubicBezTo>
                  <a:cubicBezTo>
                    <a:pt x="433" y="302"/>
                    <a:pt x="414" y="304"/>
                    <a:pt x="396" y="307"/>
                  </a:cubicBezTo>
                  <a:cubicBezTo>
                    <a:pt x="358" y="312"/>
                    <a:pt x="324" y="322"/>
                    <a:pt x="294" y="334"/>
                  </a:cubicBezTo>
                  <a:lnTo>
                    <a:pt x="294" y="334"/>
                  </a:lnTo>
                  <a:cubicBezTo>
                    <a:pt x="369" y="230"/>
                    <a:pt x="462" y="152"/>
                    <a:pt x="542" y="102"/>
                  </a:cubicBezTo>
                  <a:cubicBezTo>
                    <a:pt x="645" y="29"/>
                    <a:pt x="718" y="15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8"/>
            <p:cNvSpPr/>
            <p:nvPr/>
          </p:nvSpPr>
          <p:spPr>
            <a:xfrm flipH="1">
              <a:off x="6185939" y="1384213"/>
              <a:ext cx="64559" cy="52272"/>
            </a:xfrm>
            <a:custGeom>
              <a:avLst/>
              <a:gdLst/>
              <a:ahLst/>
              <a:cxnLst/>
              <a:rect l="l" t="t" r="r" b="b"/>
              <a:pathLst>
                <a:path w="909" h="736" extrusionOk="0">
                  <a:moveTo>
                    <a:pt x="879" y="1"/>
                  </a:moveTo>
                  <a:cubicBezTo>
                    <a:pt x="864" y="1"/>
                    <a:pt x="864" y="74"/>
                    <a:pt x="820" y="176"/>
                  </a:cubicBezTo>
                  <a:cubicBezTo>
                    <a:pt x="806" y="293"/>
                    <a:pt x="718" y="410"/>
                    <a:pt x="586" y="528"/>
                  </a:cubicBezTo>
                  <a:cubicBezTo>
                    <a:pt x="455" y="630"/>
                    <a:pt x="293" y="674"/>
                    <a:pt x="176" y="674"/>
                  </a:cubicBezTo>
                  <a:cubicBezTo>
                    <a:pt x="108" y="674"/>
                    <a:pt x="53" y="667"/>
                    <a:pt x="23" y="667"/>
                  </a:cubicBezTo>
                  <a:cubicBezTo>
                    <a:pt x="9" y="667"/>
                    <a:pt x="1" y="669"/>
                    <a:pt x="1" y="674"/>
                  </a:cubicBezTo>
                  <a:cubicBezTo>
                    <a:pt x="1" y="689"/>
                    <a:pt x="59" y="732"/>
                    <a:pt x="176" y="732"/>
                  </a:cubicBezTo>
                  <a:cubicBezTo>
                    <a:pt x="191" y="734"/>
                    <a:pt x="207" y="735"/>
                    <a:pt x="223" y="735"/>
                  </a:cubicBezTo>
                  <a:cubicBezTo>
                    <a:pt x="337" y="735"/>
                    <a:pt x="491" y="690"/>
                    <a:pt x="645" y="601"/>
                  </a:cubicBezTo>
                  <a:cubicBezTo>
                    <a:pt x="806" y="484"/>
                    <a:pt x="879" y="323"/>
                    <a:pt x="894" y="191"/>
                  </a:cubicBezTo>
                  <a:cubicBezTo>
                    <a:pt x="908" y="74"/>
                    <a:pt x="894" y="1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 flipH="1">
              <a:off x="6168254" y="1378176"/>
              <a:ext cx="34375" cy="21733"/>
            </a:xfrm>
            <a:custGeom>
              <a:avLst/>
              <a:gdLst/>
              <a:ahLst/>
              <a:cxnLst/>
              <a:rect l="l" t="t" r="r" b="b"/>
              <a:pathLst>
                <a:path w="484" h="306" extrusionOk="0">
                  <a:moveTo>
                    <a:pt x="146" y="0"/>
                  </a:moveTo>
                  <a:cubicBezTo>
                    <a:pt x="125" y="0"/>
                    <a:pt x="105" y="4"/>
                    <a:pt x="88" y="12"/>
                  </a:cubicBezTo>
                  <a:cubicBezTo>
                    <a:pt x="15" y="27"/>
                    <a:pt x="0" y="42"/>
                    <a:pt x="0" y="56"/>
                  </a:cubicBezTo>
                  <a:cubicBezTo>
                    <a:pt x="0" y="86"/>
                    <a:pt x="132" y="56"/>
                    <a:pt x="264" y="115"/>
                  </a:cubicBezTo>
                  <a:cubicBezTo>
                    <a:pt x="381" y="188"/>
                    <a:pt x="425" y="305"/>
                    <a:pt x="454" y="305"/>
                  </a:cubicBezTo>
                  <a:cubicBezTo>
                    <a:pt x="483" y="305"/>
                    <a:pt x="483" y="261"/>
                    <a:pt x="454" y="203"/>
                  </a:cubicBezTo>
                  <a:cubicBezTo>
                    <a:pt x="439" y="159"/>
                    <a:pt x="381" y="86"/>
                    <a:pt x="308" y="42"/>
                  </a:cubicBezTo>
                  <a:cubicBezTo>
                    <a:pt x="256" y="21"/>
                    <a:pt x="197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 flipH="1">
              <a:off x="5637006" y="2610757"/>
              <a:ext cx="780891" cy="84375"/>
            </a:xfrm>
            <a:custGeom>
              <a:avLst/>
              <a:gdLst/>
              <a:ahLst/>
              <a:cxnLst/>
              <a:rect l="l" t="t" r="r" b="b"/>
              <a:pathLst>
                <a:path w="10995" h="1188" extrusionOk="0">
                  <a:moveTo>
                    <a:pt x="7423" y="0"/>
                  </a:moveTo>
                  <a:lnTo>
                    <a:pt x="7408" y="30"/>
                  </a:lnTo>
                  <a:cubicBezTo>
                    <a:pt x="6969" y="440"/>
                    <a:pt x="6325" y="732"/>
                    <a:pt x="5637" y="908"/>
                  </a:cubicBezTo>
                  <a:cubicBezTo>
                    <a:pt x="5027" y="1035"/>
                    <a:pt x="4427" y="1098"/>
                    <a:pt x="3864" y="1098"/>
                  </a:cubicBezTo>
                  <a:cubicBezTo>
                    <a:pt x="3710" y="1098"/>
                    <a:pt x="3559" y="1093"/>
                    <a:pt x="3412" y="1084"/>
                  </a:cubicBezTo>
                  <a:cubicBezTo>
                    <a:pt x="2738" y="1055"/>
                    <a:pt x="2138" y="923"/>
                    <a:pt x="1626" y="806"/>
                  </a:cubicBezTo>
                  <a:cubicBezTo>
                    <a:pt x="1113" y="703"/>
                    <a:pt x="703" y="571"/>
                    <a:pt x="440" y="498"/>
                  </a:cubicBezTo>
                  <a:cubicBezTo>
                    <a:pt x="294" y="469"/>
                    <a:pt x="191" y="425"/>
                    <a:pt x="103" y="410"/>
                  </a:cubicBezTo>
                  <a:cubicBezTo>
                    <a:pt x="30" y="396"/>
                    <a:pt x="1" y="396"/>
                    <a:pt x="1" y="396"/>
                  </a:cubicBezTo>
                  <a:lnTo>
                    <a:pt x="1" y="396"/>
                  </a:lnTo>
                  <a:cubicBezTo>
                    <a:pt x="1" y="396"/>
                    <a:pt x="30" y="410"/>
                    <a:pt x="103" y="425"/>
                  </a:cubicBezTo>
                  <a:cubicBezTo>
                    <a:pt x="176" y="469"/>
                    <a:pt x="294" y="498"/>
                    <a:pt x="411" y="542"/>
                  </a:cubicBezTo>
                  <a:cubicBezTo>
                    <a:pt x="689" y="630"/>
                    <a:pt x="1099" y="762"/>
                    <a:pt x="1611" y="879"/>
                  </a:cubicBezTo>
                  <a:cubicBezTo>
                    <a:pt x="2123" y="1011"/>
                    <a:pt x="2724" y="1142"/>
                    <a:pt x="3412" y="1172"/>
                  </a:cubicBezTo>
                  <a:cubicBezTo>
                    <a:pt x="3574" y="1182"/>
                    <a:pt x="3741" y="1187"/>
                    <a:pt x="3911" y="1187"/>
                  </a:cubicBezTo>
                  <a:cubicBezTo>
                    <a:pt x="4461" y="1187"/>
                    <a:pt x="5048" y="1130"/>
                    <a:pt x="5652" y="996"/>
                  </a:cubicBezTo>
                  <a:cubicBezTo>
                    <a:pt x="6320" y="811"/>
                    <a:pt x="6961" y="530"/>
                    <a:pt x="7426" y="111"/>
                  </a:cubicBezTo>
                  <a:lnTo>
                    <a:pt x="7426" y="111"/>
                  </a:lnTo>
                  <a:cubicBezTo>
                    <a:pt x="8318" y="522"/>
                    <a:pt x="9173" y="738"/>
                    <a:pt x="9825" y="738"/>
                  </a:cubicBezTo>
                  <a:cubicBezTo>
                    <a:pt x="9885" y="738"/>
                    <a:pt x="9943" y="736"/>
                    <a:pt x="9999" y="732"/>
                  </a:cubicBezTo>
                  <a:cubicBezTo>
                    <a:pt x="10351" y="718"/>
                    <a:pt x="10585" y="586"/>
                    <a:pt x="10761" y="513"/>
                  </a:cubicBezTo>
                  <a:cubicBezTo>
                    <a:pt x="10849" y="484"/>
                    <a:pt x="10907" y="440"/>
                    <a:pt x="10936" y="425"/>
                  </a:cubicBezTo>
                  <a:cubicBezTo>
                    <a:pt x="10980" y="410"/>
                    <a:pt x="10995" y="396"/>
                    <a:pt x="10995" y="396"/>
                  </a:cubicBezTo>
                  <a:cubicBezTo>
                    <a:pt x="10995" y="390"/>
                    <a:pt x="10992" y="388"/>
                    <a:pt x="10987" y="388"/>
                  </a:cubicBezTo>
                  <a:cubicBezTo>
                    <a:pt x="10961" y="388"/>
                    <a:pt x="10881" y="438"/>
                    <a:pt x="10761" y="498"/>
                  </a:cubicBezTo>
                  <a:cubicBezTo>
                    <a:pt x="10585" y="557"/>
                    <a:pt x="10351" y="659"/>
                    <a:pt x="10029" y="689"/>
                  </a:cubicBezTo>
                  <a:cubicBezTo>
                    <a:pt x="10008" y="689"/>
                    <a:pt x="9987" y="689"/>
                    <a:pt x="9966" y="689"/>
                  </a:cubicBezTo>
                  <a:cubicBezTo>
                    <a:pt x="9312" y="689"/>
                    <a:pt x="8417" y="469"/>
                    <a:pt x="7467" y="30"/>
                  </a:cubicBezTo>
                  <a:lnTo>
                    <a:pt x="7423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 flipH="1">
              <a:off x="5889635" y="2064175"/>
              <a:ext cx="59304" cy="564628"/>
            </a:xfrm>
            <a:custGeom>
              <a:avLst/>
              <a:gdLst/>
              <a:ahLst/>
              <a:cxnLst/>
              <a:rect l="l" t="t" r="r" b="b"/>
              <a:pathLst>
                <a:path w="835" h="7950" extrusionOk="0">
                  <a:moveTo>
                    <a:pt x="15" y="1"/>
                  </a:moveTo>
                  <a:cubicBezTo>
                    <a:pt x="0" y="1"/>
                    <a:pt x="15" y="118"/>
                    <a:pt x="29" y="323"/>
                  </a:cubicBezTo>
                  <a:cubicBezTo>
                    <a:pt x="59" y="528"/>
                    <a:pt x="88" y="821"/>
                    <a:pt x="132" y="1157"/>
                  </a:cubicBezTo>
                  <a:cubicBezTo>
                    <a:pt x="205" y="1875"/>
                    <a:pt x="322" y="2855"/>
                    <a:pt x="439" y="3953"/>
                  </a:cubicBezTo>
                  <a:cubicBezTo>
                    <a:pt x="542" y="5051"/>
                    <a:pt x="644" y="6062"/>
                    <a:pt x="717" y="6779"/>
                  </a:cubicBezTo>
                  <a:cubicBezTo>
                    <a:pt x="732" y="7130"/>
                    <a:pt x="761" y="7423"/>
                    <a:pt x="791" y="7643"/>
                  </a:cubicBezTo>
                  <a:cubicBezTo>
                    <a:pt x="805" y="7848"/>
                    <a:pt x="820" y="7950"/>
                    <a:pt x="820" y="7950"/>
                  </a:cubicBezTo>
                  <a:cubicBezTo>
                    <a:pt x="835" y="7950"/>
                    <a:pt x="835" y="7848"/>
                    <a:pt x="835" y="7643"/>
                  </a:cubicBezTo>
                  <a:cubicBezTo>
                    <a:pt x="820" y="7438"/>
                    <a:pt x="805" y="7145"/>
                    <a:pt x="791" y="6779"/>
                  </a:cubicBezTo>
                  <a:cubicBezTo>
                    <a:pt x="747" y="6047"/>
                    <a:pt x="659" y="5051"/>
                    <a:pt x="542" y="3953"/>
                  </a:cubicBezTo>
                  <a:cubicBezTo>
                    <a:pt x="439" y="2855"/>
                    <a:pt x="308" y="1875"/>
                    <a:pt x="205" y="1157"/>
                  </a:cubicBezTo>
                  <a:cubicBezTo>
                    <a:pt x="147" y="821"/>
                    <a:pt x="103" y="528"/>
                    <a:pt x="73" y="323"/>
                  </a:cubicBezTo>
                  <a:cubicBezTo>
                    <a:pt x="59" y="118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 flipH="1">
              <a:off x="5865701" y="1543302"/>
              <a:ext cx="84304" cy="431532"/>
            </a:xfrm>
            <a:custGeom>
              <a:avLst/>
              <a:gdLst/>
              <a:ahLst/>
              <a:cxnLst/>
              <a:rect l="l" t="t" r="r" b="b"/>
              <a:pathLst>
                <a:path w="1187" h="6076" extrusionOk="0">
                  <a:moveTo>
                    <a:pt x="0" y="0"/>
                  </a:moveTo>
                  <a:lnTo>
                    <a:pt x="0" y="6076"/>
                  </a:lnTo>
                  <a:cubicBezTo>
                    <a:pt x="0" y="6076"/>
                    <a:pt x="1186" y="2518"/>
                    <a:pt x="923" y="1874"/>
                  </a:cubicBezTo>
                  <a:cubicBezTo>
                    <a:pt x="689" y="124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 flipH="1">
              <a:off x="5996735" y="1560986"/>
              <a:ext cx="272442" cy="431532"/>
            </a:xfrm>
            <a:custGeom>
              <a:avLst/>
              <a:gdLst/>
              <a:ahLst/>
              <a:cxnLst/>
              <a:rect l="l" t="t" r="r" b="b"/>
              <a:pathLst>
                <a:path w="3836" h="6076" extrusionOk="0">
                  <a:moveTo>
                    <a:pt x="688" y="0"/>
                  </a:moveTo>
                  <a:cubicBezTo>
                    <a:pt x="542" y="30"/>
                    <a:pt x="0" y="2167"/>
                    <a:pt x="556" y="2811"/>
                  </a:cubicBezTo>
                  <a:cubicBezTo>
                    <a:pt x="1171" y="3528"/>
                    <a:pt x="3836" y="6076"/>
                    <a:pt x="3836" y="6076"/>
                  </a:cubicBezTo>
                  <a:lnTo>
                    <a:pt x="688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 flipH="1">
              <a:off x="6130825" y="2746126"/>
              <a:ext cx="175780" cy="125994"/>
            </a:xfrm>
            <a:custGeom>
              <a:avLst/>
              <a:gdLst/>
              <a:ahLst/>
              <a:cxnLst/>
              <a:rect l="l" t="t" r="r" b="b"/>
              <a:pathLst>
                <a:path w="2475" h="1774" extrusionOk="0">
                  <a:moveTo>
                    <a:pt x="2455" y="0"/>
                  </a:moveTo>
                  <a:cubicBezTo>
                    <a:pt x="2404" y="0"/>
                    <a:pt x="2040" y="576"/>
                    <a:pt x="1376" y="1056"/>
                  </a:cubicBezTo>
                  <a:cubicBezTo>
                    <a:pt x="674" y="1569"/>
                    <a:pt x="0" y="1730"/>
                    <a:pt x="15" y="1774"/>
                  </a:cubicBezTo>
                  <a:cubicBezTo>
                    <a:pt x="15" y="1774"/>
                    <a:pt x="205" y="1759"/>
                    <a:pt x="454" y="1657"/>
                  </a:cubicBezTo>
                  <a:cubicBezTo>
                    <a:pt x="732" y="1569"/>
                    <a:pt x="1083" y="1408"/>
                    <a:pt x="1420" y="1144"/>
                  </a:cubicBezTo>
                  <a:cubicBezTo>
                    <a:pt x="1772" y="895"/>
                    <a:pt x="2050" y="602"/>
                    <a:pt x="2211" y="383"/>
                  </a:cubicBezTo>
                  <a:cubicBezTo>
                    <a:pt x="2386" y="163"/>
                    <a:pt x="2474" y="2"/>
                    <a:pt x="2460" y="2"/>
                  </a:cubicBezTo>
                  <a:cubicBezTo>
                    <a:pt x="2459" y="1"/>
                    <a:pt x="2457" y="0"/>
                    <a:pt x="2455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 flipH="1">
              <a:off x="5465417" y="2832560"/>
              <a:ext cx="754897" cy="1900700"/>
            </a:xfrm>
            <a:custGeom>
              <a:avLst/>
              <a:gdLst/>
              <a:ahLst/>
              <a:cxnLst/>
              <a:rect l="l" t="t" r="r" b="b"/>
              <a:pathLst>
                <a:path w="10629" h="26762" extrusionOk="0">
                  <a:moveTo>
                    <a:pt x="0" y="0"/>
                  </a:moveTo>
                  <a:lnTo>
                    <a:pt x="0" y="74"/>
                  </a:lnTo>
                  <a:cubicBezTo>
                    <a:pt x="15" y="132"/>
                    <a:pt x="15" y="205"/>
                    <a:pt x="30" y="293"/>
                  </a:cubicBezTo>
                  <a:cubicBezTo>
                    <a:pt x="73" y="498"/>
                    <a:pt x="103" y="776"/>
                    <a:pt x="161" y="1142"/>
                  </a:cubicBezTo>
                  <a:cubicBezTo>
                    <a:pt x="176" y="1318"/>
                    <a:pt x="220" y="1523"/>
                    <a:pt x="249" y="1742"/>
                  </a:cubicBezTo>
                  <a:cubicBezTo>
                    <a:pt x="293" y="1962"/>
                    <a:pt x="337" y="2196"/>
                    <a:pt x="395" y="2460"/>
                  </a:cubicBezTo>
                  <a:cubicBezTo>
                    <a:pt x="483" y="2958"/>
                    <a:pt x="600" y="3543"/>
                    <a:pt x="761" y="4173"/>
                  </a:cubicBezTo>
                  <a:cubicBezTo>
                    <a:pt x="835" y="4509"/>
                    <a:pt x="908" y="4831"/>
                    <a:pt x="996" y="5183"/>
                  </a:cubicBezTo>
                  <a:cubicBezTo>
                    <a:pt x="1098" y="5534"/>
                    <a:pt x="1186" y="5900"/>
                    <a:pt x="1289" y="6266"/>
                  </a:cubicBezTo>
                  <a:cubicBezTo>
                    <a:pt x="1493" y="7013"/>
                    <a:pt x="1757" y="7803"/>
                    <a:pt x="2006" y="8623"/>
                  </a:cubicBezTo>
                  <a:cubicBezTo>
                    <a:pt x="2562" y="10277"/>
                    <a:pt x="3221" y="12049"/>
                    <a:pt x="3997" y="13893"/>
                  </a:cubicBezTo>
                  <a:cubicBezTo>
                    <a:pt x="4787" y="15723"/>
                    <a:pt x="5607" y="17451"/>
                    <a:pt x="6383" y="19002"/>
                  </a:cubicBezTo>
                  <a:cubicBezTo>
                    <a:pt x="7144" y="20554"/>
                    <a:pt x="7876" y="21930"/>
                    <a:pt x="8520" y="23087"/>
                  </a:cubicBezTo>
                  <a:cubicBezTo>
                    <a:pt x="9150" y="24229"/>
                    <a:pt x="9677" y="25151"/>
                    <a:pt x="10043" y="25795"/>
                  </a:cubicBezTo>
                  <a:cubicBezTo>
                    <a:pt x="10219" y="26103"/>
                    <a:pt x="10365" y="26351"/>
                    <a:pt x="10467" y="26527"/>
                  </a:cubicBezTo>
                  <a:cubicBezTo>
                    <a:pt x="10497" y="26600"/>
                    <a:pt x="10541" y="26644"/>
                    <a:pt x="10570" y="26703"/>
                  </a:cubicBezTo>
                  <a:cubicBezTo>
                    <a:pt x="10585" y="26747"/>
                    <a:pt x="10614" y="26761"/>
                    <a:pt x="10614" y="26761"/>
                  </a:cubicBezTo>
                  <a:cubicBezTo>
                    <a:pt x="10614" y="26761"/>
                    <a:pt x="10585" y="26747"/>
                    <a:pt x="10628" y="26688"/>
                  </a:cubicBezTo>
                  <a:cubicBezTo>
                    <a:pt x="10585" y="26630"/>
                    <a:pt x="10555" y="26556"/>
                    <a:pt x="10511" y="26483"/>
                  </a:cubicBezTo>
                  <a:cubicBezTo>
                    <a:pt x="10424" y="26322"/>
                    <a:pt x="10292" y="26059"/>
                    <a:pt x="10116" y="25751"/>
                  </a:cubicBezTo>
                  <a:cubicBezTo>
                    <a:pt x="9765" y="25107"/>
                    <a:pt x="9252" y="24185"/>
                    <a:pt x="8638" y="23028"/>
                  </a:cubicBezTo>
                  <a:cubicBezTo>
                    <a:pt x="8008" y="21872"/>
                    <a:pt x="7276" y="20496"/>
                    <a:pt x="6515" y="18944"/>
                  </a:cubicBezTo>
                  <a:cubicBezTo>
                    <a:pt x="5739" y="17392"/>
                    <a:pt x="4919" y="15665"/>
                    <a:pt x="4129" y="13835"/>
                  </a:cubicBezTo>
                  <a:cubicBezTo>
                    <a:pt x="3338" y="11990"/>
                    <a:pt x="2665" y="10219"/>
                    <a:pt x="2123" y="8564"/>
                  </a:cubicBezTo>
                  <a:cubicBezTo>
                    <a:pt x="1845" y="7745"/>
                    <a:pt x="1581" y="6983"/>
                    <a:pt x="1391" y="6222"/>
                  </a:cubicBezTo>
                  <a:cubicBezTo>
                    <a:pt x="1289" y="5842"/>
                    <a:pt x="1186" y="5490"/>
                    <a:pt x="1098" y="5153"/>
                  </a:cubicBezTo>
                  <a:cubicBezTo>
                    <a:pt x="996" y="4817"/>
                    <a:pt x="908" y="4465"/>
                    <a:pt x="835" y="4158"/>
                  </a:cubicBezTo>
                  <a:cubicBezTo>
                    <a:pt x="674" y="3543"/>
                    <a:pt x="557" y="2958"/>
                    <a:pt x="454" y="2445"/>
                  </a:cubicBezTo>
                  <a:cubicBezTo>
                    <a:pt x="395" y="2182"/>
                    <a:pt x="337" y="1947"/>
                    <a:pt x="308" y="1728"/>
                  </a:cubicBezTo>
                  <a:cubicBezTo>
                    <a:pt x="264" y="1508"/>
                    <a:pt x="234" y="1303"/>
                    <a:pt x="191" y="1128"/>
                  </a:cubicBezTo>
                  <a:cubicBezTo>
                    <a:pt x="147" y="776"/>
                    <a:pt x="88" y="498"/>
                    <a:pt x="44" y="293"/>
                  </a:cubicBezTo>
                  <a:cubicBezTo>
                    <a:pt x="30" y="205"/>
                    <a:pt x="30" y="132"/>
                    <a:pt x="15" y="74"/>
                  </a:cubicBezTo>
                  <a:cubicBezTo>
                    <a:pt x="0" y="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 flipH="1">
              <a:off x="6258733" y="1720075"/>
              <a:ext cx="502270" cy="1441115"/>
            </a:xfrm>
            <a:custGeom>
              <a:avLst/>
              <a:gdLst/>
              <a:ahLst/>
              <a:cxnLst/>
              <a:rect l="l" t="t" r="r" b="b"/>
              <a:pathLst>
                <a:path w="7072" h="20291" extrusionOk="0">
                  <a:moveTo>
                    <a:pt x="3953" y="0"/>
                  </a:moveTo>
                  <a:cubicBezTo>
                    <a:pt x="3953" y="0"/>
                    <a:pt x="1948" y="5768"/>
                    <a:pt x="1172" y="9150"/>
                  </a:cubicBezTo>
                  <a:cubicBezTo>
                    <a:pt x="264" y="13117"/>
                    <a:pt x="1" y="18519"/>
                    <a:pt x="1" y="18519"/>
                  </a:cubicBezTo>
                  <a:lnTo>
                    <a:pt x="3046" y="20290"/>
                  </a:lnTo>
                  <a:cubicBezTo>
                    <a:pt x="3046" y="20290"/>
                    <a:pt x="4393" y="11638"/>
                    <a:pt x="4715" y="10453"/>
                  </a:cubicBezTo>
                  <a:cubicBezTo>
                    <a:pt x="4978" y="9486"/>
                    <a:pt x="5783" y="6807"/>
                    <a:pt x="6471" y="4538"/>
                  </a:cubicBezTo>
                  <a:cubicBezTo>
                    <a:pt x="7072" y="2591"/>
                    <a:pt x="5930" y="512"/>
                    <a:pt x="3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 flipH="1">
              <a:off x="6305619" y="1714109"/>
              <a:ext cx="183096" cy="705749"/>
            </a:xfrm>
            <a:custGeom>
              <a:avLst/>
              <a:gdLst/>
              <a:ahLst/>
              <a:cxnLst/>
              <a:rect l="l" t="t" r="r" b="b"/>
              <a:pathLst>
                <a:path w="2578" h="9937" extrusionOk="0">
                  <a:moveTo>
                    <a:pt x="651" y="0"/>
                  </a:moveTo>
                  <a:cubicBezTo>
                    <a:pt x="574" y="0"/>
                    <a:pt x="503" y="5"/>
                    <a:pt x="440" y="11"/>
                  </a:cubicBezTo>
                  <a:cubicBezTo>
                    <a:pt x="147" y="55"/>
                    <a:pt x="1" y="143"/>
                    <a:pt x="1" y="143"/>
                  </a:cubicBezTo>
                  <a:cubicBezTo>
                    <a:pt x="2" y="144"/>
                    <a:pt x="4" y="145"/>
                    <a:pt x="8" y="145"/>
                  </a:cubicBezTo>
                  <a:cubicBezTo>
                    <a:pt x="43" y="145"/>
                    <a:pt x="188" y="81"/>
                    <a:pt x="455" y="55"/>
                  </a:cubicBezTo>
                  <a:cubicBezTo>
                    <a:pt x="492" y="53"/>
                    <a:pt x="532" y="52"/>
                    <a:pt x="574" y="52"/>
                  </a:cubicBezTo>
                  <a:cubicBezTo>
                    <a:pt x="860" y="52"/>
                    <a:pt x="1245" y="105"/>
                    <a:pt x="1640" y="348"/>
                  </a:cubicBezTo>
                  <a:cubicBezTo>
                    <a:pt x="1860" y="479"/>
                    <a:pt x="2080" y="670"/>
                    <a:pt x="2241" y="933"/>
                  </a:cubicBezTo>
                  <a:cubicBezTo>
                    <a:pt x="2416" y="1182"/>
                    <a:pt x="2504" y="1519"/>
                    <a:pt x="2504" y="1870"/>
                  </a:cubicBezTo>
                  <a:cubicBezTo>
                    <a:pt x="2519" y="2207"/>
                    <a:pt x="2446" y="2558"/>
                    <a:pt x="2372" y="2939"/>
                  </a:cubicBezTo>
                  <a:cubicBezTo>
                    <a:pt x="2299" y="3334"/>
                    <a:pt x="2226" y="3715"/>
                    <a:pt x="2153" y="4110"/>
                  </a:cubicBezTo>
                  <a:cubicBezTo>
                    <a:pt x="1845" y="5706"/>
                    <a:pt x="1567" y="7155"/>
                    <a:pt x="1362" y="8209"/>
                  </a:cubicBezTo>
                  <a:cubicBezTo>
                    <a:pt x="1274" y="8721"/>
                    <a:pt x="1201" y="9146"/>
                    <a:pt x="1143" y="9453"/>
                  </a:cubicBezTo>
                  <a:cubicBezTo>
                    <a:pt x="1133" y="9548"/>
                    <a:pt x="1124" y="9631"/>
                    <a:pt x="1114" y="9701"/>
                  </a:cubicBezTo>
                  <a:lnTo>
                    <a:pt x="1114" y="9701"/>
                  </a:lnTo>
                  <a:cubicBezTo>
                    <a:pt x="1126" y="9630"/>
                    <a:pt x="1142" y="9542"/>
                    <a:pt x="1172" y="9453"/>
                  </a:cubicBezTo>
                  <a:cubicBezTo>
                    <a:pt x="1216" y="9146"/>
                    <a:pt x="1318" y="8721"/>
                    <a:pt x="1421" y="8209"/>
                  </a:cubicBezTo>
                  <a:cubicBezTo>
                    <a:pt x="1626" y="7170"/>
                    <a:pt x="1919" y="5720"/>
                    <a:pt x="2226" y="4125"/>
                  </a:cubicBezTo>
                  <a:cubicBezTo>
                    <a:pt x="2299" y="3729"/>
                    <a:pt x="2372" y="3349"/>
                    <a:pt x="2446" y="2953"/>
                  </a:cubicBezTo>
                  <a:cubicBezTo>
                    <a:pt x="2519" y="2573"/>
                    <a:pt x="2577" y="2207"/>
                    <a:pt x="2577" y="1841"/>
                  </a:cubicBezTo>
                  <a:cubicBezTo>
                    <a:pt x="2577" y="1489"/>
                    <a:pt x="2489" y="1153"/>
                    <a:pt x="2299" y="875"/>
                  </a:cubicBezTo>
                  <a:cubicBezTo>
                    <a:pt x="2123" y="626"/>
                    <a:pt x="1904" y="421"/>
                    <a:pt x="1655" y="274"/>
                  </a:cubicBezTo>
                  <a:cubicBezTo>
                    <a:pt x="1288" y="56"/>
                    <a:pt x="930" y="0"/>
                    <a:pt x="651" y="0"/>
                  </a:cubicBezTo>
                  <a:close/>
                  <a:moveTo>
                    <a:pt x="1114" y="9701"/>
                  </a:moveTo>
                  <a:cubicBezTo>
                    <a:pt x="1108" y="9736"/>
                    <a:pt x="1104" y="9766"/>
                    <a:pt x="1099" y="9790"/>
                  </a:cubicBezTo>
                  <a:cubicBezTo>
                    <a:pt x="1099" y="9795"/>
                    <a:pt x="1099" y="9800"/>
                    <a:pt x="1099" y="9805"/>
                  </a:cubicBezTo>
                  <a:lnTo>
                    <a:pt x="1099" y="9805"/>
                  </a:lnTo>
                  <a:cubicBezTo>
                    <a:pt x="1099" y="9805"/>
                    <a:pt x="1099" y="9805"/>
                    <a:pt x="1099" y="9805"/>
                  </a:cubicBezTo>
                  <a:cubicBezTo>
                    <a:pt x="1104" y="9774"/>
                    <a:pt x="1109" y="9739"/>
                    <a:pt x="1114" y="9701"/>
                  </a:cubicBezTo>
                  <a:close/>
                  <a:moveTo>
                    <a:pt x="1099" y="9805"/>
                  </a:moveTo>
                  <a:lnTo>
                    <a:pt x="1099" y="9805"/>
                  </a:lnTo>
                  <a:cubicBezTo>
                    <a:pt x="1069" y="9893"/>
                    <a:pt x="1069" y="9936"/>
                    <a:pt x="1069" y="9936"/>
                  </a:cubicBezTo>
                  <a:cubicBezTo>
                    <a:pt x="1069" y="9936"/>
                    <a:pt x="1096" y="9897"/>
                    <a:pt x="1099" y="9805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 flipH="1">
              <a:off x="6129831" y="2465875"/>
              <a:ext cx="202769" cy="7457"/>
            </a:xfrm>
            <a:custGeom>
              <a:avLst/>
              <a:gdLst/>
              <a:ahLst/>
              <a:cxnLst/>
              <a:rect l="l" t="t" r="r" b="b"/>
              <a:pathLst>
                <a:path w="2855" h="105" extrusionOk="0">
                  <a:moveTo>
                    <a:pt x="2295" y="1"/>
                  </a:moveTo>
                  <a:cubicBezTo>
                    <a:pt x="2055" y="1"/>
                    <a:pt x="1756" y="4"/>
                    <a:pt x="1435" y="10"/>
                  </a:cubicBezTo>
                  <a:cubicBezTo>
                    <a:pt x="644" y="25"/>
                    <a:pt x="0" y="40"/>
                    <a:pt x="0" y="83"/>
                  </a:cubicBezTo>
                  <a:cubicBezTo>
                    <a:pt x="0" y="94"/>
                    <a:pt x="322" y="104"/>
                    <a:pt x="790" y="104"/>
                  </a:cubicBezTo>
                  <a:cubicBezTo>
                    <a:pt x="984" y="104"/>
                    <a:pt x="1203" y="102"/>
                    <a:pt x="1435" y="98"/>
                  </a:cubicBezTo>
                  <a:cubicBezTo>
                    <a:pt x="2211" y="83"/>
                    <a:pt x="2855" y="69"/>
                    <a:pt x="2855" y="25"/>
                  </a:cubicBezTo>
                  <a:cubicBezTo>
                    <a:pt x="2855" y="8"/>
                    <a:pt x="2634" y="1"/>
                    <a:pt x="2295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 flipH="1">
              <a:off x="6015413" y="1069941"/>
              <a:ext cx="328620" cy="182527"/>
            </a:xfrm>
            <a:custGeom>
              <a:avLst/>
              <a:gdLst/>
              <a:ahLst/>
              <a:cxnLst/>
              <a:rect l="l" t="t" r="r" b="b"/>
              <a:pathLst>
                <a:path w="4627" h="2570" extrusionOk="0">
                  <a:moveTo>
                    <a:pt x="1851" y="0"/>
                  </a:moveTo>
                  <a:cubicBezTo>
                    <a:pt x="1795" y="0"/>
                    <a:pt x="1739" y="2"/>
                    <a:pt x="1684" y="4"/>
                  </a:cubicBezTo>
                  <a:cubicBezTo>
                    <a:pt x="1083" y="48"/>
                    <a:pt x="469" y="268"/>
                    <a:pt x="0" y="634"/>
                  </a:cubicBezTo>
                  <a:lnTo>
                    <a:pt x="59" y="692"/>
                  </a:lnTo>
                  <a:cubicBezTo>
                    <a:pt x="937" y="1717"/>
                    <a:pt x="2181" y="2391"/>
                    <a:pt x="3514" y="2552"/>
                  </a:cubicBezTo>
                  <a:cubicBezTo>
                    <a:pt x="3623" y="2559"/>
                    <a:pt x="3733" y="2570"/>
                    <a:pt x="3838" y="2570"/>
                  </a:cubicBezTo>
                  <a:cubicBezTo>
                    <a:pt x="3942" y="2570"/>
                    <a:pt x="4041" y="2559"/>
                    <a:pt x="4128" y="2522"/>
                  </a:cubicBezTo>
                  <a:cubicBezTo>
                    <a:pt x="4451" y="2391"/>
                    <a:pt x="4626" y="2083"/>
                    <a:pt x="4626" y="1746"/>
                  </a:cubicBezTo>
                  <a:cubicBezTo>
                    <a:pt x="4626" y="1424"/>
                    <a:pt x="4480" y="1102"/>
                    <a:pt x="4260" y="868"/>
                  </a:cubicBezTo>
                  <a:cubicBezTo>
                    <a:pt x="4041" y="634"/>
                    <a:pt x="3748" y="473"/>
                    <a:pt x="3455" y="341"/>
                  </a:cubicBezTo>
                  <a:cubicBezTo>
                    <a:pt x="2963" y="129"/>
                    <a:pt x="2400" y="0"/>
                    <a:pt x="1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 flipH="1">
              <a:off x="4940355" y="1858212"/>
              <a:ext cx="278692" cy="350353"/>
            </a:xfrm>
            <a:custGeom>
              <a:avLst/>
              <a:gdLst/>
              <a:ahLst/>
              <a:cxnLst/>
              <a:rect l="l" t="t" r="r" b="b"/>
              <a:pathLst>
                <a:path w="3924" h="4933" extrusionOk="0">
                  <a:moveTo>
                    <a:pt x="1484" y="1"/>
                  </a:moveTo>
                  <a:cubicBezTo>
                    <a:pt x="1264" y="1"/>
                    <a:pt x="0" y="1861"/>
                    <a:pt x="0" y="1861"/>
                  </a:cubicBezTo>
                  <a:cubicBezTo>
                    <a:pt x="0" y="1861"/>
                    <a:pt x="710" y="4933"/>
                    <a:pt x="1286" y="4933"/>
                  </a:cubicBezTo>
                  <a:cubicBezTo>
                    <a:pt x="1306" y="4933"/>
                    <a:pt x="1327" y="4929"/>
                    <a:pt x="1347" y="4921"/>
                  </a:cubicBezTo>
                  <a:cubicBezTo>
                    <a:pt x="1347" y="4921"/>
                    <a:pt x="3499" y="3647"/>
                    <a:pt x="3631" y="3384"/>
                  </a:cubicBezTo>
                  <a:cubicBezTo>
                    <a:pt x="3665" y="3301"/>
                    <a:pt x="3562" y="3273"/>
                    <a:pt x="3411" y="3273"/>
                  </a:cubicBezTo>
                  <a:cubicBezTo>
                    <a:pt x="3107" y="3273"/>
                    <a:pt x="2606" y="3384"/>
                    <a:pt x="2606" y="3384"/>
                  </a:cubicBezTo>
                  <a:cubicBezTo>
                    <a:pt x="2606" y="3384"/>
                    <a:pt x="3704" y="2959"/>
                    <a:pt x="3821" y="2710"/>
                  </a:cubicBezTo>
                  <a:cubicBezTo>
                    <a:pt x="3865" y="2618"/>
                    <a:pt x="3710" y="2587"/>
                    <a:pt x="3485" y="2587"/>
                  </a:cubicBezTo>
                  <a:cubicBezTo>
                    <a:pt x="3034" y="2587"/>
                    <a:pt x="2298" y="2710"/>
                    <a:pt x="2298" y="2710"/>
                  </a:cubicBezTo>
                  <a:cubicBezTo>
                    <a:pt x="2298" y="2710"/>
                    <a:pt x="3923" y="2344"/>
                    <a:pt x="3850" y="1993"/>
                  </a:cubicBezTo>
                  <a:cubicBezTo>
                    <a:pt x="3822" y="1857"/>
                    <a:pt x="3530" y="1815"/>
                    <a:pt x="3184" y="1815"/>
                  </a:cubicBezTo>
                  <a:cubicBezTo>
                    <a:pt x="2635" y="1815"/>
                    <a:pt x="1947" y="1920"/>
                    <a:pt x="1947" y="1920"/>
                  </a:cubicBezTo>
                  <a:cubicBezTo>
                    <a:pt x="1947" y="1920"/>
                    <a:pt x="3806" y="1481"/>
                    <a:pt x="3792" y="1085"/>
                  </a:cubicBezTo>
                  <a:cubicBezTo>
                    <a:pt x="3792" y="981"/>
                    <a:pt x="3631" y="942"/>
                    <a:pt x="3392" y="942"/>
                  </a:cubicBezTo>
                  <a:cubicBezTo>
                    <a:pt x="2692" y="942"/>
                    <a:pt x="1318" y="1276"/>
                    <a:pt x="1318" y="1276"/>
                  </a:cubicBezTo>
                  <a:cubicBezTo>
                    <a:pt x="1786" y="676"/>
                    <a:pt x="1669" y="61"/>
                    <a:pt x="1493" y="2"/>
                  </a:cubicBezTo>
                  <a:cubicBezTo>
                    <a:pt x="1490" y="1"/>
                    <a:pt x="1487" y="1"/>
                    <a:pt x="1484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 flipH="1">
              <a:off x="4975725" y="1579665"/>
              <a:ext cx="194459" cy="373365"/>
            </a:xfrm>
            <a:custGeom>
              <a:avLst/>
              <a:gdLst/>
              <a:ahLst/>
              <a:cxnLst/>
              <a:rect l="l" t="t" r="r" b="b"/>
              <a:pathLst>
                <a:path w="2738" h="5257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493" y="59"/>
                    <a:pt x="922" y="367"/>
                    <a:pt x="674" y="703"/>
                  </a:cubicBezTo>
                  <a:cubicBezTo>
                    <a:pt x="410" y="1026"/>
                    <a:pt x="161" y="1435"/>
                    <a:pt x="293" y="1831"/>
                  </a:cubicBezTo>
                  <a:cubicBezTo>
                    <a:pt x="439" y="2211"/>
                    <a:pt x="908" y="2460"/>
                    <a:pt x="952" y="2855"/>
                  </a:cubicBezTo>
                  <a:cubicBezTo>
                    <a:pt x="981" y="3324"/>
                    <a:pt x="483" y="3587"/>
                    <a:pt x="249" y="3953"/>
                  </a:cubicBezTo>
                  <a:cubicBezTo>
                    <a:pt x="0" y="4363"/>
                    <a:pt x="44" y="4934"/>
                    <a:pt x="381" y="5256"/>
                  </a:cubicBezTo>
                  <a:lnTo>
                    <a:pt x="2738" y="5256"/>
                  </a:lnTo>
                  <a:cubicBezTo>
                    <a:pt x="2533" y="5154"/>
                    <a:pt x="1991" y="4788"/>
                    <a:pt x="1815" y="4598"/>
                  </a:cubicBezTo>
                  <a:cubicBezTo>
                    <a:pt x="1654" y="4422"/>
                    <a:pt x="1567" y="4144"/>
                    <a:pt x="1654" y="3924"/>
                  </a:cubicBezTo>
                  <a:cubicBezTo>
                    <a:pt x="1742" y="3705"/>
                    <a:pt x="1991" y="3558"/>
                    <a:pt x="2167" y="3382"/>
                  </a:cubicBezTo>
                  <a:cubicBezTo>
                    <a:pt x="2621" y="2958"/>
                    <a:pt x="2679" y="2109"/>
                    <a:pt x="2196" y="1728"/>
                  </a:cubicBezTo>
                  <a:cubicBezTo>
                    <a:pt x="2006" y="1553"/>
                    <a:pt x="1757" y="1479"/>
                    <a:pt x="1567" y="1333"/>
                  </a:cubicBezTo>
                  <a:cubicBezTo>
                    <a:pt x="1069" y="952"/>
                    <a:pt x="1508" y="264"/>
                    <a:pt x="2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 flipH="1">
              <a:off x="4962231" y="1942515"/>
              <a:ext cx="199644" cy="233024"/>
            </a:xfrm>
            <a:custGeom>
              <a:avLst/>
              <a:gdLst/>
              <a:ahLst/>
              <a:cxnLst/>
              <a:rect l="l" t="t" r="r" b="b"/>
              <a:pathLst>
                <a:path w="2811" h="3281" extrusionOk="0">
                  <a:moveTo>
                    <a:pt x="0" y="1"/>
                  </a:moveTo>
                  <a:lnTo>
                    <a:pt x="498" y="3280"/>
                  </a:lnTo>
                  <a:lnTo>
                    <a:pt x="2343" y="3280"/>
                  </a:lnTo>
                  <a:cubicBezTo>
                    <a:pt x="2225" y="3280"/>
                    <a:pt x="2811" y="1"/>
                    <a:pt x="2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 rot="-2004018">
              <a:off x="5670007" y="762306"/>
              <a:ext cx="66833" cy="167944"/>
            </a:xfrm>
            <a:custGeom>
              <a:avLst/>
              <a:gdLst/>
              <a:ahLst/>
              <a:cxnLst/>
              <a:rect l="l" t="t" r="r" b="b"/>
              <a:pathLst>
                <a:path w="542" h="1362" extrusionOk="0">
                  <a:moveTo>
                    <a:pt x="0" y="1"/>
                  </a:moveTo>
                  <a:cubicBezTo>
                    <a:pt x="15" y="469"/>
                    <a:pt x="30" y="923"/>
                    <a:pt x="44" y="1362"/>
                  </a:cubicBezTo>
                  <a:cubicBezTo>
                    <a:pt x="205" y="1318"/>
                    <a:pt x="381" y="1289"/>
                    <a:pt x="542" y="1289"/>
                  </a:cubicBezTo>
                  <a:cubicBezTo>
                    <a:pt x="527" y="835"/>
                    <a:pt x="498" y="484"/>
                    <a:pt x="469" y="30"/>
                  </a:cubicBezTo>
                  <a:cubicBezTo>
                    <a:pt x="322" y="1"/>
                    <a:pt x="132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 rot="-2004018">
              <a:off x="5727508" y="663832"/>
              <a:ext cx="84960" cy="205923"/>
            </a:xfrm>
            <a:custGeom>
              <a:avLst/>
              <a:gdLst/>
              <a:ahLst/>
              <a:cxnLst/>
              <a:rect l="l" t="t" r="r" b="b"/>
              <a:pathLst>
                <a:path w="689" h="1670" extrusionOk="0">
                  <a:moveTo>
                    <a:pt x="0" y="0"/>
                  </a:moveTo>
                  <a:lnTo>
                    <a:pt x="0" y="1611"/>
                  </a:lnTo>
                  <a:lnTo>
                    <a:pt x="688" y="166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 rot="-2004018">
              <a:off x="5790777" y="533046"/>
              <a:ext cx="112088" cy="270906"/>
            </a:xfrm>
            <a:custGeom>
              <a:avLst/>
              <a:gdLst/>
              <a:ahLst/>
              <a:cxnLst/>
              <a:rect l="l" t="t" r="r" b="b"/>
              <a:pathLst>
                <a:path w="909" h="2197" extrusionOk="0">
                  <a:moveTo>
                    <a:pt x="703" y="1"/>
                  </a:moveTo>
                  <a:lnTo>
                    <a:pt x="0" y="103"/>
                  </a:lnTo>
                  <a:lnTo>
                    <a:pt x="117" y="2197"/>
                  </a:lnTo>
                  <a:lnTo>
                    <a:pt x="908" y="2197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48"/>
          <p:cNvSpPr txBox="1">
            <a:spLocks noGrp="1"/>
          </p:cNvSpPr>
          <p:nvPr>
            <p:ph type="title"/>
          </p:nvPr>
        </p:nvSpPr>
        <p:spPr>
          <a:xfrm>
            <a:off x="595653" y="-26185"/>
            <a:ext cx="446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uk-U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Анкетування: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2" name="Google Shape;1312;p48"/>
          <p:cNvSpPr txBox="1">
            <a:spLocks noGrp="1"/>
          </p:cNvSpPr>
          <p:nvPr>
            <p:ph type="body" idx="1"/>
          </p:nvPr>
        </p:nvSpPr>
        <p:spPr>
          <a:xfrm>
            <a:off x="133488" y="593167"/>
            <a:ext cx="5318919" cy="45503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розвивати вміння планувати свої дії, робити усвідомлений вибір.</a:t>
            </a:r>
          </a:p>
          <a:p>
            <a:pPr marL="0" lv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Яку професію ти хотів (ла) би обрати?</a:t>
            </a:r>
          </a:p>
          <a:p>
            <a:pPr marL="0" lv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Які мотиви твого вибору?</a:t>
            </a:r>
          </a:p>
          <a:p>
            <a:pPr marL="0" lv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Чи знайомий 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ти зі змістом обраної професії?</a:t>
            </a:r>
          </a:p>
          <a:p>
            <a:pPr marL="0" lv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Чи враховуєш ти свої інтереси, здібності?</a:t>
            </a:r>
          </a:p>
          <a:p>
            <a:pPr marL="0" lv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Чи можна вважати, що ти прийняв (ла) обґрунтоване рішення про вибір професії?</a:t>
            </a:r>
          </a:p>
          <a:p>
            <a:pPr marL="0" lv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Що ти вже зробив (ла) і що робитимеш для здійснення своїх професійних напрямів?</a:t>
            </a:r>
          </a:p>
          <a:p>
            <a:pPr marL="0" lv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 відповідей на запитання анкети.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1313" name="Google Shape;1313;p48"/>
          <p:cNvGrpSpPr/>
          <p:nvPr/>
        </p:nvGrpSpPr>
        <p:grpSpPr>
          <a:xfrm>
            <a:off x="6328280" y="1100923"/>
            <a:ext cx="1827545" cy="3745275"/>
            <a:chOff x="6436355" y="780398"/>
            <a:chExt cx="1827545" cy="3745275"/>
          </a:xfrm>
        </p:grpSpPr>
        <p:sp>
          <p:nvSpPr>
            <p:cNvPr id="1314" name="Google Shape;1314;p48"/>
            <p:cNvSpPr/>
            <p:nvPr/>
          </p:nvSpPr>
          <p:spPr>
            <a:xfrm flipH="1">
              <a:off x="7042725" y="797754"/>
              <a:ext cx="836365" cy="758661"/>
            </a:xfrm>
            <a:custGeom>
              <a:avLst/>
              <a:gdLst/>
              <a:ahLst/>
              <a:cxnLst/>
              <a:rect l="l" t="t" r="r" b="b"/>
              <a:pathLst>
                <a:path w="11517" h="10447" extrusionOk="0">
                  <a:moveTo>
                    <a:pt x="6630" y="1"/>
                  </a:moveTo>
                  <a:cubicBezTo>
                    <a:pt x="6265" y="1"/>
                    <a:pt x="5860" y="174"/>
                    <a:pt x="5564" y="409"/>
                  </a:cubicBezTo>
                  <a:cubicBezTo>
                    <a:pt x="5081" y="789"/>
                    <a:pt x="4627" y="1316"/>
                    <a:pt x="4012" y="1433"/>
                  </a:cubicBezTo>
                  <a:cubicBezTo>
                    <a:pt x="3937" y="1444"/>
                    <a:pt x="3861" y="1448"/>
                    <a:pt x="3784" y="1448"/>
                  </a:cubicBezTo>
                  <a:cubicBezTo>
                    <a:pt x="3599" y="1448"/>
                    <a:pt x="3409" y="1426"/>
                    <a:pt x="3225" y="1426"/>
                  </a:cubicBezTo>
                  <a:cubicBezTo>
                    <a:pt x="3170" y="1426"/>
                    <a:pt x="3115" y="1428"/>
                    <a:pt x="3061" y="1433"/>
                  </a:cubicBezTo>
                  <a:cubicBezTo>
                    <a:pt x="2372" y="1448"/>
                    <a:pt x="1684" y="1829"/>
                    <a:pt x="1318" y="2414"/>
                  </a:cubicBezTo>
                  <a:cubicBezTo>
                    <a:pt x="952" y="3000"/>
                    <a:pt x="909" y="3790"/>
                    <a:pt x="1201" y="4405"/>
                  </a:cubicBezTo>
                  <a:cubicBezTo>
                    <a:pt x="425" y="4669"/>
                    <a:pt x="1" y="5635"/>
                    <a:pt x="250" y="6396"/>
                  </a:cubicBezTo>
                  <a:cubicBezTo>
                    <a:pt x="484" y="7187"/>
                    <a:pt x="1245" y="7743"/>
                    <a:pt x="2080" y="7831"/>
                  </a:cubicBezTo>
                  <a:cubicBezTo>
                    <a:pt x="2563" y="7889"/>
                    <a:pt x="3104" y="7816"/>
                    <a:pt x="3558" y="8006"/>
                  </a:cubicBezTo>
                  <a:cubicBezTo>
                    <a:pt x="4158" y="8285"/>
                    <a:pt x="4451" y="8943"/>
                    <a:pt x="4890" y="9441"/>
                  </a:cubicBezTo>
                  <a:cubicBezTo>
                    <a:pt x="5461" y="10103"/>
                    <a:pt x="6340" y="10447"/>
                    <a:pt x="7213" y="10447"/>
                  </a:cubicBezTo>
                  <a:cubicBezTo>
                    <a:pt x="7885" y="10447"/>
                    <a:pt x="8555" y="10242"/>
                    <a:pt x="9077" y="9822"/>
                  </a:cubicBezTo>
                  <a:cubicBezTo>
                    <a:pt x="9443" y="9529"/>
                    <a:pt x="9736" y="9148"/>
                    <a:pt x="9839" y="8695"/>
                  </a:cubicBezTo>
                  <a:cubicBezTo>
                    <a:pt x="9926" y="8226"/>
                    <a:pt x="9780" y="7714"/>
                    <a:pt x="9399" y="7465"/>
                  </a:cubicBezTo>
                  <a:lnTo>
                    <a:pt x="9399" y="7465"/>
                  </a:lnTo>
                  <a:cubicBezTo>
                    <a:pt x="9530" y="7504"/>
                    <a:pt x="9663" y="7522"/>
                    <a:pt x="9795" y="7522"/>
                  </a:cubicBezTo>
                  <a:cubicBezTo>
                    <a:pt x="10662" y="7522"/>
                    <a:pt x="11516" y="6743"/>
                    <a:pt x="11478" y="5854"/>
                  </a:cubicBezTo>
                  <a:cubicBezTo>
                    <a:pt x="11464" y="5254"/>
                    <a:pt x="11098" y="4698"/>
                    <a:pt x="10688" y="4244"/>
                  </a:cubicBezTo>
                  <a:cubicBezTo>
                    <a:pt x="10292" y="3790"/>
                    <a:pt x="9839" y="3366"/>
                    <a:pt x="9517" y="2839"/>
                  </a:cubicBezTo>
                  <a:cubicBezTo>
                    <a:pt x="9224" y="2297"/>
                    <a:pt x="9107" y="1609"/>
                    <a:pt x="9429" y="1097"/>
                  </a:cubicBezTo>
                  <a:lnTo>
                    <a:pt x="7277" y="277"/>
                  </a:lnTo>
                  <a:cubicBezTo>
                    <a:pt x="7111" y="81"/>
                    <a:pt x="6879" y="1"/>
                    <a:pt x="6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 flipH="1">
              <a:off x="6436355" y="2242880"/>
              <a:ext cx="271163" cy="192298"/>
            </a:xfrm>
            <a:custGeom>
              <a:avLst/>
              <a:gdLst/>
              <a:ahLst/>
              <a:cxnLst/>
              <a:rect l="l" t="t" r="r" b="b"/>
              <a:pathLst>
                <a:path w="3734" h="2648" extrusionOk="0">
                  <a:moveTo>
                    <a:pt x="2666" y="0"/>
                  </a:moveTo>
                  <a:cubicBezTo>
                    <a:pt x="2180" y="0"/>
                    <a:pt x="1465" y="52"/>
                    <a:pt x="1465" y="52"/>
                  </a:cubicBezTo>
                  <a:cubicBezTo>
                    <a:pt x="1465" y="52"/>
                    <a:pt x="1" y="1853"/>
                    <a:pt x="367" y="2058"/>
                  </a:cubicBezTo>
                  <a:cubicBezTo>
                    <a:pt x="367" y="2058"/>
                    <a:pt x="1827" y="2647"/>
                    <a:pt x="2133" y="2647"/>
                  </a:cubicBezTo>
                  <a:cubicBezTo>
                    <a:pt x="2147" y="2647"/>
                    <a:pt x="2158" y="2646"/>
                    <a:pt x="2167" y="2644"/>
                  </a:cubicBezTo>
                  <a:cubicBezTo>
                    <a:pt x="2372" y="2600"/>
                    <a:pt x="1728" y="2087"/>
                    <a:pt x="1728" y="2087"/>
                  </a:cubicBezTo>
                  <a:lnTo>
                    <a:pt x="1728" y="2087"/>
                  </a:lnTo>
                  <a:cubicBezTo>
                    <a:pt x="1728" y="2087"/>
                    <a:pt x="2365" y="2486"/>
                    <a:pt x="2603" y="2486"/>
                  </a:cubicBezTo>
                  <a:cubicBezTo>
                    <a:pt x="2615" y="2486"/>
                    <a:pt x="2626" y="2485"/>
                    <a:pt x="2636" y="2482"/>
                  </a:cubicBezTo>
                  <a:cubicBezTo>
                    <a:pt x="2826" y="2424"/>
                    <a:pt x="1963" y="1634"/>
                    <a:pt x="1962" y="1633"/>
                  </a:cubicBezTo>
                  <a:lnTo>
                    <a:pt x="1962" y="1633"/>
                  </a:lnTo>
                  <a:cubicBezTo>
                    <a:pt x="1963" y="1634"/>
                    <a:pt x="2686" y="2217"/>
                    <a:pt x="2956" y="2217"/>
                  </a:cubicBezTo>
                  <a:cubicBezTo>
                    <a:pt x="2988" y="2217"/>
                    <a:pt x="3014" y="2209"/>
                    <a:pt x="3031" y="2190"/>
                  </a:cubicBezTo>
                  <a:cubicBezTo>
                    <a:pt x="3192" y="1999"/>
                    <a:pt x="2270" y="1121"/>
                    <a:pt x="2270" y="1121"/>
                  </a:cubicBezTo>
                  <a:lnTo>
                    <a:pt x="2270" y="1121"/>
                  </a:lnTo>
                  <a:cubicBezTo>
                    <a:pt x="2270" y="1121"/>
                    <a:pt x="3107" y="1793"/>
                    <a:pt x="3427" y="1793"/>
                  </a:cubicBezTo>
                  <a:cubicBezTo>
                    <a:pt x="3463" y="1793"/>
                    <a:pt x="3493" y="1785"/>
                    <a:pt x="3514" y="1765"/>
                  </a:cubicBezTo>
                  <a:cubicBezTo>
                    <a:pt x="3734" y="1589"/>
                    <a:pt x="2343" y="506"/>
                    <a:pt x="2343" y="506"/>
                  </a:cubicBezTo>
                  <a:cubicBezTo>
                    <a:pt x="2870" y="506"/>
                    <a:pt x="3163" y="169"/>
                    <a:pt x="3104" y="52"/>
                  </a:cubicBezTo>
                  <a:cubicBezTo>
                    <a:pt x="3094" y="13"/>
                    <a:pt x="2909" y="0"/>
                    <a:pt x="2666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 flipH="1">
              <a:off x="6529887" y="1292002"/>
              <a:ext cx="607103" cy="1115225"/>
            </a:xfrm>
            <a:custGeom>
              <a:avLst/>
              <a:gdLst/>
              <a:ahLst/>
              <a:cxnLst/>
              <a:rect l="l" t="t" r="r" b="b"/>
              <a:pathLst>
                <a:path w="8360" h="15357" extrusionOk="0">
                  <a:moveTo>
                    <a:pt x="0" y="0"/>
                  </a:moveTo>
                  <a:lnTo>
                    <a:pt x="88" y="7159"/>
                  </a:lnTo>
                  <a:cubicBezTo>
                    <a:pt x="88" y="7159"/>
                    <a:pt x="103" y="9560"/>
                    <a:pt x="395" y="10189"/>
                  </a:cubicBezTo>
                  <a:cubicBezTo>
                    <a:pt x="688" y="10833"/>
                    <a:pt x="6588" y="15357"/>
                    <a:pt x="6588" y="15357"/>
                  </a:cubicBezTo>
                  <a:lnTo>
                    <a:pt x="8359" y="13102"/>
                  </a:lnTo>
                  <a:cubicBezTo>
                    <a:pt x="8359" y="13102"/>
                    <a:pt x="3470" y="8901"/>
                    <a:pt x="2870" y="8432"/>
                  </a:cubicBezTo>
                  <a:cubicBezTo>
                    <a:pt x="2269" y="7979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 flipH="1">
              <a:off x="6932856" y="1888353"/>
              <a:ext cx="84021" cy="121348"/>
            </a:xfrm>
            <a:custGeom>
              <a:avLst/>
              <a:gdLst/>
              <a:ahLst/>
              <a:cxnLst/>
              <a:rect l="l" t="t" r="r" b="b"/>
              <a:pathLst>
                <a:path w="1157" h="1671" extrusionOk="0">
                  <a:moveTo>
                    <a:pt x="1141" y="0"/>
                  </a:moveTo>
                  <a:cubicBezTo>
                    <a:pt x="1115" y="0"/>
                    <a:pt x="814" y="346"/>
                    <a:pt x="498" y="777"/>
                  </a:cubicBezTo>
                  <a:cubicBezTo>
                    <a:pt x="191" y="1245"/>
                    <a:pt x="0" y="1655"/>
                    <a:pt x="30" y="1670"/>
                  </a:cubicBezTo>
                  <a:cubicBezTo>
                    <a:pt x="30" y="1670"/>
                    <a:pt x="30" y="1670"/>
                    <a:pt x="31" y="1670"/>
                  </a:cubicBezTo>
                  <a:cubicBezTo>
                    <a:pt x="53" y="1670"/>
                    <a:pt x="285" y="1295"/>
                    <a:pt x="601" y="850"/>
                  </a:cubicBezTo>
                  <a:cubicBezTo>
                    <a:pt x="908" y="396"/>
                    <a:pt x="1157" y="30"/>
                    <a:pt x="1142" y="1"/>
                  </a:cubicBezTo>
                  <a:cubicBezTo>
                    <a:pt x="1142" y="1"/>
                    <a:pt x="1142" y="0"/>
                    <a:pt x="1141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 flipH="1">
              <a:off x="6939174" y="1898955"/>
              <a:ext cx="30936" cy="101087"/>
            </a:xfrm>
            <a:custGeom>
              <a:avLst/>
              <a:gdLst/>
              <a:ahLst/>
              <a:cxnLst/>
              <a:rect l="l" t="t" r="r" b="b"/>
              <a:pathLst>
                <a:path w="426" h="1392" extrusionOk="0">
                  <a:moveTo>
                    <a:pt x="394" y="1"/>
                  </a:moveTo>
                  <a:cubicBezTo>
                    <a:pt x="360" y="1"/>
                    <a:pt x="218" y="289"/>
                    <a:pt x="118" y="689"/>
                  </a:cubicBezTo>
                  <a:cubicBezTo>
                    <a:pt x="30" y="1070"/>
                    <a:pt x="1" y="1392"/>
                    <a:pt x="30" y="1392"/>
                  </a:cubicBezTo>
                  <a:cubicBezTo>
                    <a:pt x="59" y="1392"/>
                    <a:pt x="132" y="1085"/>
                    <a:pt x="220" y="704"/>
                  </a:cubicBezTo>
                  <a:cubicBezTo>
                    <a:pt x="337" y="323"/>
                    <a:pt x="425" y="30"/>
                    <a:pt x="396" y="1"/>
                  </a:cubicBezTo>
                  <a:cubicBezTo>
                    <a:pt x="395" y="1"/>
                    <a:pt x="394" y="1"/>
                    <a:pt x="394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 flipH="1">
              <a:off x="6971122" y="1275517"/>
              <a:ext cx="830337" cy="1161412"/>
            </a:xfrm>
            <a:custGeom>
              <a:avLst/>
              <a:gdLst/>
              <a:ahLst/>
              <a:cxnLst/>
              <a:rect l="l" t="t" r="r" b="b"/>
              <a:pathLst>
                <a:path w="11434" h="15993" extrusionOk="0">
                  <a:moveTo>
                    <a:pt x="6543" y="1"/>
                  </a:moveTo>
                  <a:cubicBezTo>
                    <a:pt x="4970" y="1"/>
                    <a:pt x="3042" y="152"/>
                    <a:pt x="2006" y="725"/>
                  </a:cubicBezTo>
                  <a:cubicBezTo>
                    <a:pt x="2006" y="725"/>
                    <a:pt x="308" y="1471"/>
                    <a:pt x="1" y="2482"/>
                  </a:cubicBezTo>
                  <a:lnTo>
                    <a:pt x="3324" y="9684"/>
                  </a:lnTo>
                  <a:cubicBezTo>
                    <a:pt x="2255" y="11368"/>
                    <a:pt x="1464" y="13271"/>
                    <a:pt x="820" y="15320"/>
                  </a:cubicBezTo>
                  <a:cubicBezTo>
                    <a:pt x="820" y="15320"/>
                    <a:pt x="4415" y="15993"/>
                    <a:pt x="7553" y="15993"/>
                  </a:cubicBezTo>
                  <a:cubicBezTo>
                    <a:pt x="9136" y="15993"/>
                    <a:pt x="10604" y="15821"/>
                    <a:pt x="11434" y="15306"/>
                  </a:cubicBezTo>
                  <a:lnTo>
                    <a:pt x="9487" y="9245"/>
                  </a:lnTo>
                  <a:cubicBezTo>
                    <a:pt x="10395" y="3316"/>
                    <a:pt x="10614" y="4721"/>
                    <a:pt x="9165" y="212"/>
                  </a:cubicBezTo>
                  <a:cubicBezTo>
                    <a:pt x="9150" y="139"/>
                    <a:pt x="9018" y="154"/>
                    <a:pt x="8945" y="139"/>
                  </a:cubicBezTo>
                  <a:cubicBezTo>
                    <a:pt x="8672" y="83"/>
                    <a:pt x="7704" y="1"/>
                    <a:pt x="6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 flipH="1">
              <a:off x="7274094" y="1274283"/>
              <a:ext cx="270074" cy="536589"/>
            </a:xfrm>
            <a:custGeom>
              <a:avLst/>
              <a:gdLst/>
              <a:ahLst/>
              <a:cxnLst/>
              <a:rect l="l" t="t" r="r" b="b"/>
              <a:pathLst>
                <a:path w="3719" h="7389" extrusionOk="0">
                  <a:moveTo>
                    <a:pt x="2527" y="0"/>
                  </a:moveTo>
                  <a:cubicBezTo>
                    <a:pt x="1638" y="0"/>
                    <a:pt x="494" y="43"/>
                    <a:pt x="0" y="244"/>
                  </a:cubicBezTo>
                  <a:lnTo>
                    <a:pt x="3719" y="7388"/>
                  </a:lnTo>
                  <a:lnTo>
                    <a:pt x="3719" y="24"/>
                  </a:lnTo>
                  <a:cubicBezTo>
                    <a:pt x="3719" y="24"/>
                    <a:pt x="3194" y="0"/>
                    <a:pt x="2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8"/>
            <p:cNvSpPr/>
            <p:nvPr/>
          </p:nvSpPr>
          <p:spPr>
            <a:xfrm flipH="1">
              <a:off x="7021083" y="2264739"/>
              <a:ext cx="1029171" cy="2175187"/>
            </a:xfrm>
            <a:custGeom>
              <a:avLst/>
              <a:gdLst/>
              <a:ahLst/>
              <a:cxnLst/>
              <a:rect l="l" t="t" r="r" b="b"/>
              <a:pathLst>
                <a:path w="14172" h="29953" extrusionOk="0">
                  <a:moveTo>
                    <a:pt x="14172" y="0"/>
                  </a:moveTo>
                  <a:lnTo>
                    <a:pt x="9604" y="864"/>
                  </a:lnTo>
                  <a:cubicBezTo>
                    <a:pt x="7043" y="12590"/>
                    <a:pt x="1" y="27581"/>
                    <a:pt x="1" y="27581"/>
                  </a:cubicBezTo>
                  <a:lnTo>
                    <a:pt x="3895" y="29953"/>
                  </a:lnTo>
                  <a:cubicBezTo>
                    <a:pt x="12971" y="12019"/>
                    <a:pt x="14172" y="0"/>
                    <a:pt x="14172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8"/>
            <p:cNvSpPr/>
            <p:nvPr/>
          </p:nvSpPr>
          <p:spPr>
            <a:xfrm flipH="1">
              <a:off x="6626613" y="2238160"/>
              <a:ext cx="1094020" cy="2254924"/>
            </a:xfrm>
            <a:custGeom>
              <a:avLst/>
              <a:gdLst/>
              <a:ahLst/>
              <a:cxnLst/>
              <a:rect l="l" t="t" r="r" b="b"/>
              <a:pathLst>
                <a:path w="15065" h="31051" extrusionOk="0">
                  <a:moveTo>
                    <a:pt x="6076" y="0"/>
                  </a:moveTo>
                  <a:lnTo>
                    <a:pt x="0" y="2050"/>
                  </a:lnTo>
                  <a:cubicBezTo>
                    <a:pt x="0" y="2050"/>
                    <a:pt x="3367" y="17699"/>
                    <a:pt x="11551" y="31051"/>
                  </a:cubicBezTo>
                  <a:lnTo>
                    <a:pt x="15064" y="29147"/>
                  </a:lnTo>
                  <a:cubicBezTo>
                    <a:pt x="15064" y="29147"/>
                    <a:pt x="5783" y="9706"/>
                    <a:pt x="6076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8"/>
            <p:cNvSpPr/>
            <p:nvPr/>
          </p:nvSpPr>
          <p:spPr>
            <a:xfrm flipH="1">
              <a:off x="7114621" y="817652"/>
              <a:ext cx="431653" cy="546030"/>
            </a:xfrm>
            <a:custGeom>
              <a:avLst/>
              <a:gdLst/>
              <a:ahLst/>
              <a:cxnLst/>
              <a:rect l="l" t="t" r="r" b="b"/>
              <a:pathLst>
                <a:path w="5944" h="7519" extrusionOk="0">
                  <a:moveTo>
                    <a:pt x="3086" y="1"/>
                  </a:moveTo>
                  <a:cubicBezTo>
                    <a:pt x="1665" y="1"/>
                    <a:pt x="1596" y="676"/>
                    <a:pt x="1596" y="676"/>
                  </a:cubicBezTo>
                  <a:lnTo>
                    <a:pt x="1596" y="1862"/>
                  </a:lnTo>
                  <a:cubicBezTo>
                    <a:pt x="1596" y="1862"/>
                    <a:pt x="1204" y="1594"/>
                    <a:pt x="827" y="1594"/>
                  </a:cubicBezTo>
                  <a:cubicBezTo>
                    <a:pt x="544" y="1594"/>
                    <a:pt x="270" y="1745"/>
                    <a:pt x="176" y="2272"/>
                  </a:cubicBezTo>
                  <a:cubicBezTo>
                    <a:pt x="0" y="3238"/>
                    <a:pt x="937" y="3428"/>
                    <a:pt x="937" y="3428"/>
                  </a:cubicBezTo>
                  <a:lnTo>
                    <a:pt x="717" y="6225"/>
                  </a:lnTo>
                  <a:cubicBezTo>
                    <a:pt x="673" y="6591"/>
                    <a:pt x="805" y="6957"/>
                    <a:pt x="1054" y="7205"/>
                  </a:cubicBezTo>
                  <a:cubicBezTo>
                    <a:pt x="1296" y="7436"/>
                    <a:pt x="1567" y="7519"/>
                    <a:pt x="1835" y="7519"/>
                  </a:cubicBezTo>
                  <a:cubicBezTo>
                    <a:pt x="2248" y="7519"/>
                    <a:pt x="2653" y="7321"/>
                    <a:pt x="2928" y="7162"/>
                  </a:cubicBezTo>
                  <a:cubicBezTo>
                    <a:pt x="3148" y="7015"/>
                    <a:pt x="3279" y="6796"/>
                    <a:pt x="3279" y="6532"/>
                  </a:cubicBezTo>
                  <a:lnTo>
                    <a:pt x="3279" y="5785"/>
                  </a:lnTo>
                  <a:lnTo>
                    <a:pt x="4275" y="5785"/>
                  </a:lnTo>
                  <a:cubicBezTo>
                    <a:pt x="5944" y="5712"/>
                    <a:pt x="5651" y="457"/>
                    <a:pt x="5651" y="457"/>
                  </a:cubicBezTo>
                  <a:cubicBezTo>
                    <a:pt x="5651" y="32"/>
                    <a:pt x="4772" y="32"/>
                    <a:pt x="4772" y="32"/>
                  </a:cubicBezTo>
                  <a:lnTo>
                    <a:pt x="3221" y="3"/>
                  </a:lnTo>
                  <a:cubicBezTo>
                    <a:pt x="3175" y="2"/>
                    <a:pt x="3130" y="1"/>
                    <a:pt x="3086" y="1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 flipH="1">
              <a:off x="7203945" y="995352"/>
              <a:ext cx="23456" cy="111690"/>
            </a:xfrm>
            <a:custGeom>
              <a:avLst/>
              <a:gdLst/>
              <a:ahLst/>
              <a:cxnLst/>
              <a:rect l="l" t="t" r="r" b="b"/>
              <a:pathLst>
                <a:path w="323" h="1538" extrusionOk="0">
                  <a:moveTo>
                    <a:pt x="250" y="1"/>
                  </a:moveTo>
                  <a:cubicBezTo>
                    <a:pt x="235" y="1"/>
                    <a:pt x="220" y="381"/>
                    <a:pt x="177" y="820"/>
                  </a:cubicBezTo>
                  <a:cubicBezTo>
                    <a:pt x="177" y="1055"/>
                    <a:pt x="220" y="1289"/>
                    <a:pt x="162" y="1391"/>
                  </a:cubicBezTo>
                  <a:cubicBezTo>
                    <a:pt x="147" y="1450"/>
                    <a:pt x="89" y="1465"/>
                    <a:pt x="59" y="1479"/>
                  </a:cubicBezTo>
                  <a:cubicBezTo>
                    <a:pt x="16" y="1508"/>
                    <a:pt x="1" y="1508"/>
                    <a:pt x="1" y="1508"/>
                  </a:cubicBezTo>
                  <a:cubicBezTo>
                    <a:pt x="1" y="1523"/>
                    <a:pt x="16" y="1538"/>
                    <a:pt x="74" y="1538"/>
                  </a:cubicBezTo>
                  <a:cubicBezTo>
                    <a:pt x="133" y="1538"/>
                    <a:pt x="206" y="1523"/>
                    <a:pt x="250" y="1450"/>
                  </a:cubicBezTo>
                  <a:cubicBezTo>
                    <a:pt x="308" y="1377"/>
                    <a:pt x="323" y="1289"/>
                    <a:pt x="323" y="1172"/>
                  </a:cubicBezTo>
                  <a:lnTo>
                    <a:pt x="323" y="850"/>
                  </a:lnTo>
                  <a:cubicBezTo>
                    <a:pt x="308" y="396"/>
                    <a:pt x="294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 flipH="1">
              <a:off x="7285788" y="999636"/>
              <a:ext cx="6463" cy="27668"/>
            </a:xfrm>
            <a:custGeom>
              <a:avLst/>
              <a:gdLst/>
              <a:ahLst/>
              <a:cxnLst/>
              <a:rect l="l" t="t" r="r" b="b"/>
              <a:pathLst>
                <a:path w="89" h="381" extrusionOk="0">
                  <a:moveTo>
                    <a:pt x="30" y="0"/>
                  </a:moveTo>
                  <a:cubicBezTo>
                    <a:pt x="16" y="0"/>
                    <a:pt x="1" y="88"/>
                    <a:pt x="1" y="205"/>
                  </a:cubicBezTo>
                  <a:cubicBezTo>
                    <a:pt x="1" y="293"/>
                    <a:pt x="16" y="381"/>
                    <a:pt x="45" y="381"/>
                  </a:cubicBezTo>
                  <a:cubicBezTo>
                    <a:pt x="59" y="366"/>
                    <a:pt x="89" y="293"/>
                    <a:pt x="89" y="191"/>
                  </a:cubicBezTo>
                  <a:cubicBezTo>
                    <a:pt x="89" y="8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 flipH="1">
              <a:off x="7162480" y="996441"/>
              <a:ext cx="8569" cy="28758"/>
            </a:xfrm>
            <a:custGeom>
              <a:avLst/>
              <a:gdLst/>
              <a:ahLst/>
              <a:cxnLst/>
              <a:rect l="l" t="t" r="r" b="b"/>
              <a:pathLst>
                <a:path w="118" h="396" extrusionOk="0">
                  <a:moveTo>
                    <a:pt x="59" y="0"/>
                  </a:moveTo>
                  <a:cubicBezTo>
                    <a:pt x="30" y="0"/>
                    <a:pt x="1" y="103"/>
                    <a:pt x="30" y="205"/>
                  </a:cubicBezTo>
                  <a:cubicBezTo>
                    <a:pt x="30" y="308"/>
                    <a:pt x="45" y="396"/>
                    <a:pt x="89" y="396"/>
                  </a:cubicBezTo>
                  <a:cubicBezTo>
                    <a:pt x="103" y="366"/>
                    <a:pt x="118" y="308"/>
                    <a:pt x="118" y="191"/>
                  </a:cubicBezTo>
                  <a:cubicBezTo>
                    <a:pt x="118" y="103"/>
                    <a:pt x="103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 flipH="1">
              <a:off x="7302780" y="1196290"/>
              <a:ext cx="69207" cy="120186"/>
            </a:xfrm>
            <a:custGeom>
              <a:avLst/>
              <a:gdLst/>
              <a:ahLst/>
              <a:cxnLst/>
              <a:rect l="l" t="t" r="r" b="b"/>
              <a:pathLst>
                <a:path w="953" h="1655" extrusionOk="0">
                  <a:moveTo>
                    <a:pt x="16" y="0"/>
                  </a:moveTo>
                  <a:cubicBezTo>
                    <a:pt x="1" y="293"/>
                    <a:pt x="1" y="586"/>
                    <a:pt x="89" y="864"/>
                  </a:cubicBezTo>
                  <a:cubicBezTo>
                    <a:pt x="162" y="1142"/>
                    <a:pt x="338" y="1391"/>
                    <a:pt x="601" y="1538"/>
                  </a:cubicBezTo>
                  <a:cubicBezTo>
                    <a:pt x="689" y="1596"/>
                    <a:pt x="835" y="1655"/>
                    <a:pt x="835" y="1655"/>
                  </a:cubicBezTo>
                  <a:cubicBezTo>
                    <a:pt x="835" y="1625"/>
                    <a:pt x="894" y="1450"/>
                    <a:pt x="894" y="1435"/>
                  </a:cubicBezTo>
                  <a:cubicBezTo>
                    <a:pt x="952" y="1113"/>
                    <a:pt x="923" y="894"/>
                    <a:pt x="909" y="586"/>
                  </a:cubicBezTo>
                  <a:lnTo>
                    <a:pt x="879" y="571"/>
                  </a:lnTo>
                  <a:cubicBezTo>
                    <a:pt x="528" y="484"/>
                    <a:pt x="235" y="279"/>
                    <a:pt x="16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 flipH="1">
              <a:off x="7439958" y="967321"/>
              <a:ext cx="56353" cy="75961"/>
            </a:xfrm>
            <a:custGeom>
              <a:avLst/>
              <a:gdLst/>
              <a:ahLst/>
              <a:cxnLst/>
              <a:rect l="l" t="t" r="r" b="b"/>
              <a:pathLst>
                <a:path w="776" h="1046" extrusionOk="0">
                  <a:moveTo>
                    <a:pt x="87" y="1"/>
                  </a:moveTo>
                  <a:cubicBezTo>
                    <a:pt x="78" y="1"/>
                    <a:pt x="73" y="3"/>
                    <a:pt x="73" y="6"/>
                  </a:cubicBezTo>
                  <a:cubicBezTo>
                    <a:pt x="73" y="21"/>
                    <a:pt x="146" y="35"/>
                    <a:pt x="264" y="108"/>
                  </a:cubicBezTo>
                  <a:cubicBezTo>
                    <a:pt x="334" y="149"/>
                    <a:pt x="419" y="224"/>
                    <a:pt x="494" y="325"/>
                  </a:cubicBezTo>
                  <a:lnTo>
                    <a:pt x="494" y="325"/>
                  </a:lnTo>
                  <a:cubicBezTo>
                    <a:pt x="468" y="312"/>
                    <a:pt x="440" y="303"/>
                    <a:pt x="410" y="299"/>
                  </a:cubicBezTo>
                  <a:cubicBezTo>
                    <a:pt x="386" y="294"/>
                    <a:pt x="358" y="291"/>
                    <a:pt x="329" y="291"/>
                  </a:cubicBezTo>
                  <a:cubicBezTo>
                    <a:pt x="272" y="291"/>
                    <a:pt x="210" y="304"/>
                    <a:pt x="161" y="343"/>
                  </a:cubicBezTo>
                  <a:cubicBezTo>
                    <a:pt x="88" y="387"/>
                    <a:pt x="59" y="445"/>
                    <a:pt x="44" y="518"/>
                  </a:cubicBezTo>
                  <a:cubicBezTo>
                    <a:pt x="0" y="665"/>
                    <a:pt x="44" y="797"/>
                    <a:pt x="88" y="870"/>
                  </a:cubicBezTo>
                  <a:cubicBezTo>
                    <a:pt x="205" y="1016"/>
                    <a:pt x="337" y="1045"/>
                    <a:pt x="337" y="1045"/>
                  </a:cubicBezTo>
                  <a:cubicBezTo>
                    <a:pt x="351" y="1031"/>
                    <a:pt x="249" y="972"/>
                    <a:pt x="146" y="811"/>
                  </a:cubicBezTo>
                  <a:cubicBezTo>
                    <a:pt x="117" y="738"/>
                    <a:pt x="103" y="621"/>
                    <a:pt x="132" y="533"/>
                  </a:cubicBezTo>
                  <a:cubicBezTo>
                    <a:pt x="170" y="457"/>
                    <a:pt x="252" y="381"/>
                    <a:pt x="349" y="381"/>
                  </a:cubicBezTo>
                  <a:cubicBezTo>
                    <a:pt x="364" y="381"/>
                    <a:pt x="380" y="383"/>
                    <a:pt x="395" y="387"/>
                  </a:cubicBezTo>
                  <a:cubicBezTo>
                    <a:pt x="454" y="401"/>
                    <a:pt x="542" y="445"/>
                    <a:pt x="615" y="504"/>
                  </a:cubicBezTo>
                  <a:lnTo>
                    <a:pt x="776" y="606"/>
                  </a:lnTo>
                  <a:lnTo>
                    <a:pt x="673" y="445"/>
                  </a:lnTo>
                  <a:cubicBezTo>
                    <a:pt x="586" y="240"/>
                    <a:pt x="425" y="108"/>
                    <a:pt x="293" y="65"/>
                  </a:cubicBezTo>
                  <a:cubicBezTo>
                    <a:pt x="192" y="20"/>
                    <a:pt x="117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 flipH="1">
              <a:off x="7215637" y="1101666"/>
              <a:ext cx="65939" cy="53521"/>
            </a:xfrm>
            <a:custGeom>
              <a:avLst/>
              <a:gdLst/>
              <a:ahLst/>
              <a:cxnLst/>
              <a:rect l="l" t="t" r="r" b="b"/>
              <a:pathLst>
                <a:path w="908" h="737" extrusionOk="0">
                  <a:moveTo>
                    <a:pt x="30" y="1"/>
                  </a:moveTo>
                  <a:cubicBezTo>
                    <a:pt x="15" y="1"/>
                    <a:pt x="0" y="74"/>
                    <a:pt x="15" y="206"/>
                  </a:cubicBezTo>
                  <a:cubicBezTo>
                    <a:pt x="30" y="337"/>
                    <a:pt x="117" y="498"/>
                    <a:pt x="264" y="601"/>
                  </a:cubicBezTo>
                  <a:cubicBezTo>
                    <a:pt x="400" y="700"/>
                    <a:pt x="546" y="736"/>
                    <a:pt x="668" y="736"/>
                  </a:cubicBezTo>
                  <a:cubicBezTo>
                    <a:pt x="690" y="736"/>
                    <a:pt x="712" y="735"/>
                    <a:pt x="732" y="733"/>
                  </a:cubicBezTo>
                  <a:cubicBezTo>
                    <a:pt x="849" y="718"/>
                    <a:pt x="908" y="689"/>
                    <a:pt x="908" y="659"/>
                  </a:cubicBezTo>
                  <a:cubicBezTo>
                    <a:pt x="901" y="652"/>
                    <a:pt x="879" y="652"/>
                    <a:pt x="844" y="652"/>
                  </a:cubicBezTo>
                  <a:cubicBezTo>
                    <a:pt x="809" y="652"/>
                    <a:pt x="762" y="652"/>
                    <a:pt x="703" y="645"/>
                  </a:cubicBezTo>
                  <a:cubicBezTo>
                    <a:pt x="600" y="645"/>
                    <a:pt x="454" y="601"/>
                    <a:pt x="322" y="513"/>
                  </a:cubicBezTo>
                  <a:cubicBezTo>
                    <a:pt x="191" y="425"/>
                    <a:pt x="117" y="293"/>
                    <a:pt x="88" y="191"/>
                  </a:cubicBezTo>
                  <a:cubicBezTo>
                    <a:pt x="44" y="74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 flipH="1">
              <a:off x="7263421" y="1095930"/>
              <a:ext cx="35148" cy="22076"/>
            </a:xfrm>
            <a:custGeom>
              <a:avLst/>
              <a:gdLst/>
              <a:ahLst/>
              <a:cxnLst/>
              <a:rect l="l" t="t" r="r" b="b"/>
              <a:pathLst>
                <a:path w="484" h="304" extrusionOk="0">
                  <a:moveTo>
                    <a:pt x="347" y="1"/>
                  </a:moveTo>
                  <a:cubicBezTo>
                    <a:pt x="294" y="1"/>
                    <a:pt x="231" y="17"/>
                    <a:pt x="176" y="50"/>
                  </a:cubicBezTo>
                  <a:cubicBezTo>
                    <a:pt x="103" y="80"/>
                    <a:pt x="44" y="153"/>
                    <a:pt x="29" y="211"/>
                  </a:cubicBezTo>
                  <a:cubicBezTo>
                    <a:pt x="0" y="270"/>
                    <a:pt x="0" y="299"/>
                    <a:pt x="29" y="299"/>
                  </a:cubicBezTo>
                  <a:cubicBezTo>
                    <a:pt x="32" y="302"/>
                    <a:pt x="36" y="304"/>
                    <a:pt x="39" y="304"/>
                  </a:cubicBezTo>
                  <a:cubicBezTo>
                    <a:pt x="69" y="304"/>
                    <a:pt x="117" y="203"/>
                    <a:pt x="234" y="138"/>
                  </a:cubicBezTo>
                  <a:cubicBezTo>
                    <a:pt x="351" y="65"/>
                    <a:pt x="483" y="80"/>
                    <a:pt x="483" y="50"/>
                  </a:cubicBezTo>
                  <a:cubicBezTo>
                    <a:pt x="483" y="36"/>
                    <a:pt x="454" y="6"/>
                    <a:pt x="395" y="6"/>
                  </a:cubicBezTo>
                  <a:cubicBezTo>
                    <a:pt x="381" y="3"/>
                    <a:pt x="364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 flipH="1">
              <a:off x="6977440" y="2071208"/>
              <a:ext cx="764471" cy="1453925"/>
            </a:xfrm>
            <a:custGeom>
              <a:avLst/>
              <a:gdLst/>
              <a:ahLst/>
              <a:cxnLst/>
              <a:rect l="l" t="t" r="r" b="b"/>
              <a:pathLst>
                <a:path w="10527" h="20021" extrusionOk="0">
                  <a:moveTo>
                    <a:pt x="9209" y="1"/>
                  </a:moveTo>
                  <a:lnTo>
                    <a:pt x="0" y="4188"/>
                  </a:lnTo>
                  <a:cubicBezTo>
                    <a:pt x="0" y="4188"/>
                    <a:pt x="937" y="7584"/>
                    <a:pt x="2328" y="11830"/>
                  </a:cubicBezTo>
                  <a:cubicBezTo>
                    <a:pt x="2474" y="14260"/>
                    <a:pt x="1479" y="16500"/>
                    <a:pt x="293" y="18695"/>
                  </a:cubicBezTo>
                  <a:lnTo>
                    <a:pt x="1816" y="19281"/>
                  </a:lnTo>
                  <a:cubicBezTo>
                    <a:pt x="3093" y="19772"/>
                    <a:pt x="4444" y="20021"/>
                    <a:pt x="5797" y="20021"/>
                  </a:cubicBezTo>
                  <a:cubicBezTo>
                    <a:pt x="7189" y="20021"/>
                    <a:pt x="8583" y="19757"/>
                    <a:pt x="9897" y="19223"/>
                  </a:cubicBezTo>
                  <a:cubicBezTo>
                    <a:pt x="10292" y="19076"/>
                    <a:pt x="10526" y="18959"/>
                    <a:pt x="10497" y="18900"/>
                  </a:cubicBezTo>
                  <a:cubicBezTo>
                    <a:pt x="10438" y="18695"/>
                    <a:pt x="10482" y="10248"/>
                    <a:pt x="10307" y="3953"/>
                  </a:cubicBezTo>
                  <a:cubicBezTo>
                    <a:pt x="10263" y="2826"/>
                    <a:pt x="9267" y="894"/>
                    <a:pt x="9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 flipH="1">
              <a:off x="6961536" y="2352971"/>
              <a:ext cx="780375" cy="84094"/>
            </a:xfrm>
            <a:custGeom>
              <a:avLst/>
              <a:gdLst/>
              <a:ahLst/>
              <a:cxnLst/>
              <a:rect l="l" t="t" r="r" b="b"/>
              <a:pathLst>
                <a:path w="10746" h="1158" extrusionOk="0">
                  <a:moveTo>
                    <a:pt x="7262" y="0"/>
                  </a:moveTo>
                  <a:lnTo>
                    <a:pt x="7247" y="15"/>
                  </a:lnTo>
                  <a:cubicBezTo>
                    <a:pt x="6808" y="439"/>
                    <a:pt x="6193" y="703"/>
                    <a:pt x="5505" y="879"/>
                  </a:cubicBezTo>
                  <a:cubicBezTo>
                    <a:pt x="4918" y="1005"/>
                    <a:pt x="4332" y="1068"/>
                    <a:pt x="3788" y="1068"/>
                  </a:cubicBezTo>
                  <a:cubicBezTo>
                    <a:pt x="3639" y="1068"/>
                    <a:pt x="3494" y="1064"/>
                    <a:pt x="3353" y="1054"/>
                  </a:cubicBezTo>
                  <a:cubicBezTo>
                    <a:pt x="2679" y="1025"/>
                    <a:pt x="2094" y="908"/>
                    <a:pt x="1596" y="805"/>
                  </a:cubicBezTo>
                  <a:cubicBezTo>
                    <a:pt x="1098" y="674"/>
                    <a:pt x="703" y="557"/>
                    <a:pt x="425" y="483"/>
                  </a:cubicBezTo>
                  <a:cubicBezTo>
                    <a:pt x="293" y="454"/>
                    <a:pt x="205" y="410"/>
                    <a:pt x="117" y="396"/>
                  </a:cubicBezTo>
                  <a:cubicBezTo>
                    <a:pt x="44" y="381"/>
                    <a:pt x="0" y="381"/>
                    <a:pt x="0" y="381"/>
                  </a:cubicBezTo>
                  <a:lnTo>
                    <a:pt x="0" y="381"/>
                  </a:lnTo>
                  <a:cubicBezTo>
                    <a:pt x="0" y="381"/>
                    <a:pt x="44" y="396"/>
                    <a:pt x="117" y="410"/>
                  </a:cubicBezTo>
                  <a:cubicBezTo>
                    <a:pt x="205" y="454"/>
                    <a:pt x="293" y="483"/>
                    <a:pt x="425" y="527"/>
                  </a:cubicBezTo>
                  <a:cubicBezTo>
                    <a:pt x="703" y="615"/>
                    <a:pt x="1084" y="732"/>
                    <a:pt x="1581" y="849"/>
                  </a:cubicBezTo>
                  <a:cubicBezTo>
                    <a:pt x="2065" y="981"/>
                    <a:pt x="2679" y="1113"/>
                    <a:pt x="3353" y="1142"/>
                  </a:cubicBezTo>
                  <a:cubicBezTo>
                    <a:pt x="3508" y="1153"/>
                    <a:pt x="3669" y="1158"/>
                    <a:pt x="3833" y="1158"/>
                  </a:cubicBezTo>
                  <a:cubicBezTo>
                    <a:pt x="4366" y="1158"/>
                    <a:pt x="4941" y="1101"/>
                    <a:pt x="5534" y="966"/>
                  </a:cubicBezTo>
                  <a:cubicBezTo>
                    <a:pt x="6193" y="809"/>
                    <a:pt x="6824" y="539"/>
                    <a:pt x="7276" y="116"/>
                  </a:cubicBezTo>
                  <a:lnTo>
                    <a:pt x="7276" y="116"/>
                  </a:lnTo>
                  <a:cubicBezTo>
                    <a:pt x="8174" y="521"/>
                    <a:pt x="9020" y="735"/>
                    <a:pt x="9660" y="735"/>
                  </a:cubicBezTo>
                  <a:cubicBezTo>
                    <a:pt x="9701" y="735"/>
                    <a:pt x="9741" y="734"/>
                    <a:pt x="9780" y="732"/>
                  </a:cubicBezTo>
                  <a:cubicBezTo>
                    <a:pt x="10102" y="688"/>
                    <a:pt x="10336" y="586"/>
                    <a:pt x="10512" y="513"/>
                  </a:cubicBezTo>
                  <a:cubicBezTo>
                    <a:pt x="10599" y="469"/>
                    <a:pt x="10658" y="439"/>
                    <a:pt x="10687" y="410"/>
                  </a:cubicBezTo>
                  <a:cubicBezTo>
                    <a:pt x="10731" y="396"/>
                    <a:pt x="10746" y="381"/>
                    <a:pt x="10746" y="381"/>
                  </a:cubicBezTo>
                  <a:lnTo>
                    <a:pt x="10746" y="381"/>
                  </a:lnTo>
                  <a:cubicBezTo>
                    <a:pt x="10746" y="381"/>
                    <a:pt x="10658" y="410"/>
                    <a:pt x="10512" y="469"/>
                  </a:cubicBezTo>
                  <a:cubicBezTo>
                    <a:pt x="10336" y="542"/>
                    <a:pt x="10102" y="630"/>
                    <a:pt x="9794" y="659"/>
                  </a:cubicBezTo>
                  <a:cubicBezTo>
                    <a:pt x="9758" y="661"/>
                    <a:pt x="9721" y="662"/>
                    <a:pt x="9684" y="662"/>
                  </a:cubicBezTo>
                  <a:cubicBezTo>
                    <a:pt x="9052" y="662"/>
                    <a:pt x="8218" y="430"/>
                    <a:pt x="7305" y="15"/>
                  </a:cubicBezTo>
                  <a:lnTo>
                    <a:pt x="7262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 flipH="1">
              <a:off x="7214547" y="1794819"/>
              <a:ext cx="59621" cy="563531"/>
            </a:xfrm>
            <a:custGeom>
              <a:avLst/>
              <a:gdLst/>
              <a:ahLst/>
              <a:cxnLst/>
              <a:rect l="l" t="t" r="r" b="b"/>
              <a:pathLst>
                <a:path w="821" h="7760" extrusionOk="0">
                  <a:moveTo>
                    <a:pt x="15" y="1"/>
                  </a:moveTo>
                  <a:cubicBezTo>
                    <a:pt x="1" y="1"/>
                    <a:pt x="15" y="103"/>
                    <a:pt x="45" y="308"/>
                  </a:cubicBezTo>
                  <a:cubicBezTo>
                    <a:pt x="59" y="513"/>
                    <a:pt x="89" y="806"/>
                    <a:pt x="132" y="1128"/>
                  </a:cubicBezTo>
                  <a:cubicBezTo>
                    <a:pt x="220" y="1845"/>
                    <a:pt x="337" y="2811"/>
                    <a:pt x="440" y="3880"/>
                  </a:cubicBezTo>
                  <a:cubicBezTo>
                    <a:pt x="572" y="4949"/>
                    <a:pt x="660" y="5930"/>
                    <a:pt x="718" y="6618"/>
                  </a:cubicBezTo>
                  <a:cubicBezTo>
                    <a:pt x="733" y="6954"/>
                    <a:pt x="777" y="7218"/>
                    <a:pt x="791" y="7437"/>
                  </a:cubicBezTo>
                  <a:cubicBezTo>
                    <a:pt x="806" y="7642"/>
                    <a:pt x="821" y="7759"/>
                    <a:pt x="821" y="7759"/>
                  </a:cubicBezTo>
                  <a:lnTo>
                    <a:pt x="821" y="7437"/>
                  </a:lnTo>
                  <a:cubicBezTo>
                    <a:pt x="821" y="7247"/>
                    <a:pt x="806" y="6954"/>
                    <a:pt x="791" y="6603"/>
                  </a:cubicBezTo>
                  <a:cubicBezTo>
                    <a:pt x="733" y="5900"/>
                    <a:pt x="660" y="4934"/>
                    <a:pt x="557" y="3851"/>
                  </a:cubicBezTo>
                  <a:cubicBezTo>
                    <a:pt x="425" y="2782"/>
                    <a:pt x="308" y="1801"/>
                    <a:pt x="206" y="1113"/>
                  </a:cubicBezTo>
                  <a:cubicBezTo>
                    <a:pt x="147" y="762"/>
                    <a:pt x="118" y="484"/>
                    <a:pt x="74" y="293"/>
                  </a:cubicBezTo>
                  <a:cubicBezTo>
                    <a:pt x="59" y="103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 flipH="1">
              <a:off x="7453755" y="2090380"/>
              <a:ext cx="164847" cy="179589"/>
            </a:xfrm>
            <a:custGeom>
              <a:avLst/>
              <a:gdLst/>
              <a:ahLst/>
              <a:cxnLst/>
              <a:rect l="l" t="t" r="r" b="b"/>
              <a:pathLst>
                <a:path w="2270" h="2473" extrusionOk="0">
                  <a:moveTo>
                    <a:pt x="132" y="0"/>
                  </a:moveTo>
                  <a:cubicBezTo>
                    <a:pt x="132" y="0"/>
                    <a:pt x="249" y="30"/>
                    <a:pt x="440" y="44"/>
                  </a:cubicBezTo>
                  <a:cubicBezTo>
                    <a:pt x="659" y="59"/>
                    <a:pt x="937" y="74"/>
                    <a:pt x="1289" y="117"/>
                  </a:cubicBezTo>
                  <a:cubicBezTo>
                    <a:pt x="1464" y="132"/>
                    <a:pt x="1669" y="147"/>
                    <a:pt x="1874" y="176"/>
                  </a:cubicBezTo>
                  <a:cubicBezTo>
                    <a:pt x="1962" y="191"/>
                    <a:pt x="2079" y="191"/>
                    <a:pt x="2123" y="264"/>
                  </a:cubicBezTo>
                  <a:cubicBezTo>
                    <a:pt x="2182" y="337"/>
                    <a:pt x="2182" y="469"/>
                    <a:pt x="2182" y="571"/>
                  </a:cubicBezTo>
                  <a:cubicBezTo>
                    <a:pt x="2182" y="806"/>
                    <a:pt x="2182" y="1069"/>
                    <a:pt x="2123" y="1303"/>
                  </a:cubicBezTo>
                  <a:cubicBezTo>
                    <a:pt x="2094" y="1567"/>
                    <a:pt x="1977" y="1801"/>
                    <a:pt x="1801" y="1977"/>
                  </a:cubicBezTo>
                  <a:cubicBezTo>
                    <a:pt x="1611" y="2167"/>
                    <a:pt x="1377" y="2299"/>
                    <a:pt x="1142" y="2343"/>
                  </a:cubicBezTo>
                  <a:cubicBezTo>
                    <a:pt x="1025" y="2372"/>
                    <a:pt x="901" y="2390"/>
                    <a:pt x="780" y="2390"/>
                  </a:cubicBezTo>
                  <a:cubicBezTo>
                    <a:pt x="659" y="2390"/>
                    <a:pt x="542" y="2372"/>
                    <a:pt x="440" y="2328"/>
                  </a:cubicBezTo>
                  <a:cubicBezTo>
                    <a:pt x="264" y="2240"/>
                    <a:pt x="176" y="2021"/>
                    <a:pt x="132" y="1816"/>
                  </a:cubicBezTo>
                  <a:cubicBezTo>
                    <a:pt x="103" y="1611"/>
                    <a:pt x="118" y="1435"/>
                    <a:pt x="118" y="1245"/>
                  </a:cubicBezTo>
                  <a:cubicBezTo>
                    <a:pt x="132" y="908"/>
                    <a:pt x="191" y="630"/>
                    <a:pt x="220" y="425"/>
                  </a:cubicBezTo>
                  <a:cubicBezTo>
                    <a:pt x="279" y="220"/>
                    <a:pt x="293" y="117"/>
                    <a:pt x="293" y="117"/>
                  </a:cubicBezTo>
                  <a:lnTo>
                    <a:pt x="293" y="117"/>
                  </a:lnTo>
                  <a:lnTo>
                    <a:pt x="264" y="147"/>
                  </a:lnTo>
                  <a:cubicBezTo>
                    <a:pt x="249" y="205"/>
                    <a:pt x="205" y="278"/>
                    <a:pt x="191" y="366"/>
                  </a:cubicBezTo>
                  <a:cubicBezTo>
                    <a:pt x="132" y="571"/>
                    <a:pt x="74" y="849"/>
                    <a:pt x="44" y="1215"/>
                  </a:cubicBezTo>
                  <a:cubicBezTo>
                    <a:pt x="30" y="1376"/>
                    <a:pt x="1" y="1581"/>
                    <a:pt x="44" y="1801"/>
                  </a:cubicBezTo>
                  <a:cubicBezTo>
                    <a:pt x="44" y="1903"/>
                    <a:pt x="74" y="2021"/>
                    <a:pt x="132" y="2123"/>
                  </a:cubicBezTo>
                  <a:cubicBezTo>
                    <a:pt x="191" y="2240"/>
                    <a:pt x="279" y="2328"/>
                    <a:pt x="396" y="2387"/>
                  </a:cubicBezTo>
                  <a:cubicBezTo>
                    <a:pt x="501" y="2450"/>
                    <a:pt x="617" y="2473"/>
                    <a:pt x="738" y="2473"/>
                  </a:cubicBezTo>
                  <a:cubicBezTo>
                    <a:pt x="869" y="2473"/>
                    <a:pt x="1006" y="2446"/>
                    <a:pt x="1142" y="2416"/>
                  </a:cubicBezTo>
                  <a:cubicBezTo>
                    <a:pt x="1391" y="2372"/>
                    <a:pt x="1655" y="2240"/>
                    <a:pt x="1860" y="2035"/>
                  </a:cubicBezTo>
                  <a:cubicBezTo>
                    <a:pt x="2050" y="1830"/>
                    <a:pt x="2167" y="1567"/>
                    <a:pt x="2226" y="1303"/>
                  </a:cubicBezTo>
                  <a:cubicBezTo>
                    <a:pt x="2270" y="1054"/>
                    <a:pt x="2270" y="791"/>
                    <a:pt x="2270" y="557"/>
                  </a:cubicBezTo>
                  <a:cubicBezTo>
                    <a:pt x="2270" y="425"/>
                    <a:pt x="2270" y="293"/>
                    <a:pt x="2196" y="191"/>
                  </a:cubicBezTo>
                  <a:cubicBezTo>
                    <a:pt x="2167" y="132"/>
                    <a:pt x="2094" y="117"/>
                    <a:pt x="2035" y="103"/>
                  </a:cubicBezTo>
                  <a:cubicBezTo>
                    <a:pt x="1977" y="74"/>
                    <a:pt x="1933" y="74"/>
                    <a:pt x="1874" y="74"/>
                  </a:cubicBezTo>
                  <a:cubicBezTo>
                    <a:pt x="1655" y="59"/>
                    <a:pt x="1464" y="59"/>
                    <a:pt x="1289" y="44"/>
                  </a:cubicBezTo>
                  <a:cubicBezTo>
                    <a:pt x="937" y="30"/>
                    <a:pt x="659" y="30"/>
                    <a:pt x="440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 flipH="1">
              <a:off x="7190074" y="1276026"/>
              <a:ext cx="84094" cy="430637"/>
            </a:xfrm>
            <a:custGeom>
              <a:avLst/>
              <a:gdLst/>
              <a:ahLst/>
              <a:cxnLst/>
              <a:rect l="l" t="t" r="r" b="b"/>
              <a:pathLst>
                <a:path w="1158" h="5930" extrusionOk="0">
                  <a:moveTo>
                    <a:pt x="1" y="0"/>
                  </a:moveTo>
                  <a:lnTo>
                    <a:pt x="1" y="5929"/>
                  </a:lnTo>
                  <a:cubicBezTo>
                    <a:pt x="1" y="5929"/>
                    <a:pt x="1157" y="2460"/>
                    <a:pt x="923" y="1830"/>
                  </a:cubicBezTo>
                  <a:cubicBezTo>
                    <a:pt x="674" y="121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 flipH="1">
              <a:off x="7384622" y="2990788"/>
              <a:ext cx="171238" cy="436010"/>
            </a:xfrm>
            <a:custGeom>
              <a:avLst/>
              <a:gdLst/>
              <a:ahLst/>
              <a:cxnLst/>
              <a:rect l="l" t="t" r="r" b="b"/>
              <a:pathLst>
                <a:path w="2358" h="6004" extrusionOk="0">
                  <a:moveTo>
                    <a:pt x="31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0" y="16"/>
                    <a:pt x="498" y="1362"/>
                    <a:pt x="1128" y="3017"/>
                  </a:cubicBezTo>
                  <a:cubicBezTo>
                    <a:pt x="1768" y="4677"/>
                    <a:pt x="2322" y="6003"/>
                    <a:pt x="2342" y="6003"/>
                  </a:cubicBezTo>
                  <a:cubicBezTo>
                    <a:pt x="2342" y="6003"/>
                    <a:pt x="2343" y="6003"/>
                    <a:pt x="2343" y="6003"/>
                  </a:cubicBezTo>
                  <a:cubicBezTo>
                    <a:pt x="2357" y="6003"/>
                    <a:pt x="1874" y="4642"/>
                    <a:pt x="1245" y="2973"/>
                  </a:cubicBezTo>
                  <a:cubicBezTo>
                    <a:pt x="607" y="1336"/>
                    <a:pt x="70" y="1"/>
                    <a:pt x="31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 flipH="1">
              <a:off x="7478229" y="3059921"/>
              <a:ext cx="53230" cy="303043"/>
            </a:xfrm>
            <a:custGeom>
              <a:avLst/>
              <a:gdLst/>
              <a:ahLst/>
              <a:cxnLst/>
              <a:rect l="l" t="t" r="r" b="b"/>
              <a:pathLst>
                <a:path w="733" h="4173" extrusionOk="0">
                  <a:moveTo>
                    <a:pt x="1" y="1"/>
                  </a:moveTo>
                  <a:cubicBezTo>
                    <a:pt x="1" y="1"/>
                    <a:pt x="45" y="235"/>
                    <a:pt x="118" y="601"/>
                  </a:cubicBezTo>
                  <a:cubicBezTo>
                    <a:pt x="206" y="967"/>
                    <a:pt x="323" y="1494"/>
                    <a:pt x="411" y="2065"/>
                  </a:cubicBezTo>
                  <a:cubicBezTo>
                    <a:pt x="513" y="2650"/>
                    <a:pt x="572" y="3163"/>
                    <a:pt x="630" y="3543"/>
                  </a:cubicBezTo>
                  <a:cubicBezTo>
                    <a:pt x="689" y="3924"/>
                    <a:pt x="704" y="4173"/>
                    <a:pt x="733" y="4173"/>
                  </a:cubicBezTo>
                  <a:cubicBezTo>
                    <a:pt x="733" y="4173"/>
                    <a:pt x="733" y="3924"/>
                    <a:pt x="689" y="3529"/>
                  </a:cubicBezTo>
                  <a:cubicBezTo>
                    <a:pt x="674" y="3148"/>
                    <a:pt x="601" y="2636"/>
                    <a:pt x="513" y="2050"/>
                  </a:cubicBezTo>
                  <a:cubicBezTo>
                    <a:pt x="396" y="1479"/>
                    <a:pt x="294" y="952"/>
                    <a:pt x="177" y="586"/>
                  </a:cubicBezTo>
                  <a:cubicBezTo>
                    <a:pt x="89" y="220"/>
                    <a:pt x="16" y="1"/>
                    <a:pt x="1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 flipH="1">
              <a:off x="6496620" y="4346308"/>
              <a:ext cx="389171" cy="146765"/>
            </a:xfrm>
            <a:custGeom>
              <a:avLst/>
              <a:gdLst/>
              <a:ahLst/>
              <a:cxnLst/>
              <a:rect l="l" t="t" r="r" b="b"/>
              <a:pathLst>
                <a:path w="5359" h="2021" extrusionOk="0">
                  <a:moveTo>
                    <a:pt x="4791" y="1"/>
                  </a:moveTo>
                  <a:cubicBezTo>
                    <a:pt x="4271" y="1"/>
                    <a:pt x="3529" y="118"/>
                    <a:pt x="3529" y="118"/>
                  </a:cubicBezTo>
                  <a:lnTo>
                    <a:pt x="1" y="2021"/>
                  </a:lnTo>
                  <a:cubicBezTo>
                    <a:pt x="1" y="2021"/>
                    <a:pt x="5359" y="352"/>
                    <a:pt x="5286" y="118"/>
                  </a:cubicBezTo>
                  <a:cubicBezTo>
                    <a:pt x="5256" y="30"/>
                    <a:pt x="5051" y="1"/>
                    <a:pt x="4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 flipH="1">
              <a:off x="7712062" y="4255963"/>
              <a:ext cx="338191" cy="269711"/>
            </a:xfrm>
            <a:custGeom>
              <a:avLst/>
              <a:gdLst/>
              <a:ahLst/>
              <a:cxnLst/>
              <a:rect l="l" t="t" r="r" b="b"/>
              <a:pathLst>
                <a:path w="4657" h="3714" extrusionOk="0">
                  <a:moveTo>
                    <a:pt x="1" y="0"/>
                  </a:moveTo>
                  <a:lnTo>
                    <a:pt x="1" y="146"/>
                  </a:lnTo>
                  <a:cubicBezTo>
                    <a:pt x="1" y="146"/>
                    <a:pt x="4035" y="3713"/>
                    <a:pt x="4498" y="3713"/>
                  </a:cubicBezTo>
                  <a:cubicBezTo>
                    <a:pt x="4520" y="3713"/>
                    <a:pt x="4534" y="3706"/>
                    <a:pt x="4539" y="3689"/>
                  </a:cubicBezTo>
                  <a:cubicBezTo>
                    <a:pt x="4656" y="3323"/>
                    <a:pt x="3895" y="2518"/>
                    <a:pt x="3895" y="25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 flipH="1">
              <a:off x="7103946" y="780398"/>
              <a:ext cx="351989" cy="187069"/>
            </a:xfrm>
            <a:custGeom>
              <a:avLst/>
              <a:gdLst/>
              <a:ahLst/>
              <a:cxnLst/>
              <a:rect l="l" t="t" r="r" b="b"/>
              <a:pathLst>
                <a:path w="4847" h="2576" extrusionOk="0">
                  <a:moveTo>
                    <a:pt x="2637" y="1"/>
                  </a:moveTo>
                  <a:cubicBezTo>
                    <a:pt x="2578" y="1"/>
                    <a:pt x="2519" y="2"/>
                    <a:pt x="2460" y="3"/>
                  </a:cubicBezTo>
                  <a:cubicBezTo>
                    <a:pt x="2035" y="3"/>
                    <a:pt x="1567" y="33"/>
                    <a:pt x="1172" y="179"/>
                  </a:cubicBezTo>
                  <a:cubicBezTo>
                    <a:pt x="747" y="326"/>
                    <a:pt x="381" y="618"/>
                    <a:pt x="176" y="1028"/>
                  </a:cubicBezTo>
                  <a:cubicBezTo>
                    <a:pt x="0" y="1423"/>
                    <a:pt x="30" y="1936"/>
                    <a:pt x="322" y="2273"/>
                  </a:cubicBezTo>
                  <a:lnTo>
                    <a:pt x="308" y="2331"/>
                  </a:lnTo>
                  <a:cubicBezTo>
                    <a:pt x="425" y="2419"/>
                    <a:pt x="527" y="2521"/>
                    <a:pt x="659" y="2565"/>
                  </a:cubicBezTo>
                  <a:cubicBezTo>
                    <a:pt x="693" y="2572"/>
                    <a:pt x="727" y="2576"/>
                    <a:pt x="761" y="2576"/>
                  </a:cubicBezTo>
                  <a:cubicBezTo>
                    <a:pt x="875" y="2576"/>
                    <a:pt x="983" y="2535"/>
                    <a:pt x="1040" y="2434"/>
                  </a:cubicBezTo>
                  <a:cubicBezTo>
                    <a:pt x="1098" y="2302"/>
                    <a:pt x="1040" y="2155"/>
                    <a:pt x="981" y="2009"/>
                  </a:cubicBezTo>
                  <a:cubicBezTo>
                    <a:pt x="908" y="1775"/>
                    <a:pt x="908" y="1497"/>
                    <a:pt x="1011" y="1262"/>
                  </a:cubicBezTo>
                  <a:cubicBezTo>
                    <a:pt x="1259" y="1570"/>
                    <a:pt x="1596" y="1833"/>
                    <a:pt x="1991" y="1907"/>
                  </a:cubicBezTo>
                  <a:cubicBezTo>
                    <a:pt x="2056" y="1918"/>
                    <a:pt x="2122" y="1924"/>
                    <a:pt x="2187" y="1924"/>
                  </a:cubicBezTo>
                  <a:cubicBezTo>
                    <a:pt x="2534" y="1924"/>
                    <a:pt x="2871" y="1763"/>
                    <a:pt x="3031" y="1467"/>
                  </a:cubicBezTo>
                  <a:cubicBezTo>
                    <a:pt x="3075" y="1833"/>
                    <a:pt x="3397" y="2082"/>
                    <a:pt x="3748" y="2199"/>
                  </a:cubicBezTo>
                  <a:cubicBezTo>
                    <a:pt x="3866" y="2230"/>
                    <a:pt x="3989" y="2251"/>
                    <a:pt x="4108" y="2251"/>
                  </a:cubicBezTo>
                  <a:cubicBezTo>
                    <a:pt x="4271" y="2251"/>
                    <a:pt x="4427" y="2213"/>
                    <a:pt x="4553" y="2112"/>
                  </a:cubicBezTo>
                  <a:cubicBezTo>
                    <a:pt x="4758" y="1965"/>
                    <a:pt x="4846" y="1687"/>
                    <a:pt x="4831" y="1423"/>
                  </a:cubicBezTo>
                  <a:cubicBezTo>
                    <a:pt x="4802" y="911"/>
                    <a:pt x="4422" y="472"/>
                    <a:pt x="3968" y="252"/>
                  </a:cubicBezTo>
                  <a:cubicBezTo>
                    <a:pt x="3565" y="57"/>
                    <a:pt x="3104" y="1"/>
                    <a:pt x="2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 flipH="1">
              <a:off x="7469660" y="1043208"/>
              <a:ext cx="46913" cy="55772"/>
            </a:xfrm>
            <a:custGeom>
              <a:avLst/>
              <a:gdLst/>
              <a:ahLst/>
              <a:cxnLst/>
              <a:rect l="l" t="t" r="r" b="b"/>
              <a:pathLst>
                <a:path w="646" h="768" extrusionOk="0">
                  <a:moveTo>
                    <a:pt x="425" y="0"/>
                  </a:moveTo>
                  <a:cubicBezTo>
                    <a:pt x="382" y="0"/>
                    <a:pt x="352" y="30"/>
                    <a:pt x="352" y="30"/>
                  </a:cubicBezTo>
                  <a:cubicBezTo>
                    <a:pt x="352" y="44"/>
                    <a:pt x="469" y="30"/>
                    <a:pt x="543" y="147"/>
                  </a:cubicBezTo>
                  <a:cubicBezTo>
                    <a:pt x="557" y="205"/>
                    <a:pt x="557" y="293"/>
                    <a:pt x="543" y="396"/>
                  </a:cubicBezTo>
                  <a:cubicBezTo>
                    <a:pt x="513" y="484"/>
                    <a:pt x="469" y="586"/>
                    <a:pt x="396" y="645"/>
                  </a:cubicBezTo>
                  <a:cubicBezTo>
                    <a:pt x="363" y="663"/>
                    <a:pt x="332" y="672"/>
                    <a:pt x="302" y="672"/>
                  </a:cubicBezTo>
                  <a:cubicBezTo>
                    <a:pt x="240" y="672"/>
                    <a:pt x="187" y="636"/>
                    <a:pt x="147" y="586"/>
                  </a:cubicBezTo>
                  <a:cubicBezTo>
                    <a:pt x="103" y="513"/>
                    <a:pt x="74" y="425"/>
                    <a:pt x="74" y="352"/>
                  </a:cubicBezTo>
                  <a:cubicBezTo>
                    <a:pt x="74" y="205"/>
                    <a:pt x="118" y="103"/>
                    <a:pt x="103" y="103"/>
                  </a:cubicBezTo>
                  <a:cubicBezTo>
                    <a:pt x="74" y="103"/>
                    <a:pt x="45" y="191"/>
                    <a:pt x="1" y="352"/>
                  </a:cubicBezTo>
                  <a:cubicBezTo>
                    <a:pt x="1" y="425"/>
                    <a:pt x="1" y="557"/>
                    <a:pt x="74" y="645"/>
                  </a:cubicBezTo>
                  <a:cubicBezTo>
                    <a:pt x="118" y="688"/>
                    <a:pt x="162" y="732"/>
                    <a:pt x="221" y="762"/>
                  </a:cubicBezTo>
                  <a:cubicBezTo>
                    <a:pt x="239" y="765"/>
                    <a:pt x="259" y="767"/>
                    <a:pt x="280" y="767"/>
                  </a:cubicBezTo>
                  <a:cubicBezTo>
                    <a:pt x="341" y="767"/>
                    <a:pt x="407" y="751"/>
                    <a:pt x="440" y="718"/>
                  </a:cubicBezTo>
                  <a:cubicBezTo>
                    <a:pt x="557" y="645"/>
                    <a:pt x="616" y="513"/>
                    <a:pt x="630" y="410"/>
                  </a:cubicBezTo>
                  <a:cubicBezTo>
                    <a:pt x="645" y="293"/>
                    <a:pt x="645" y="191"/>
                    <a:pt x="587" y="118"/>
                  </a:cubicBezTo>
                  <a:cubicBezTo>
                    <a:pt x="557" y="44"/>
                    <a:pt x="48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 flipH="1">
              <a:off x="7318755" y="1292002"/>
              <a:ext cx="273269" cy="430637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659" y="0"/>
                  </a:moveTo>
                  <a:cubicBezTo>
                    <a:pt x="542" y="15"/>
                    <a:pt x="1" y="2123"/>
                    <a:pt x="557" y="2752"/>
                  </a:cubicBezTo>
                  <a:cubicBezTo>
                    <a:pt x="1157" y="3440"/>
                    <a:pt x="3763" y="5929"/>
                    <a:pt x="3763" y="5929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 flipH="1">
              <a:off x="7547289" y="1976585"/>
              <a:ext cx="191426" cy="398756"/>
            </a:xfrm>
            <a:custGeom>
              <a:avLst/>
              <a:gdLst/>
              <a:ahLst/>
              <a:cxnLst/>
              <a:rect l="l" t="t" r="r" b="b"/>
              <a:pathLst>
                <a:path w="2636" h="5491" extrusionOk="0">
                  <a:moveTo>
                    <a:pt x="2635" y="1"/>
                  </a:moveTo>
                  <a:cubicBezTo>
                    <a:pt x="2606" y="1"/>
                    <a:pt x="2562" y="74"/>
                    <a:pt x="2489" y="133"/>
                  </a:cubicBezTo>
                  <a:cubicBezTo>
                    <a:pt x="2372" y="250"/>
                    <a:pt x="2240" y="440"/>
                    <a:pt x="2094" y="674"/>
                  </a:cubicBezTo>
                  <a:cubicBezTo>
                    <a:pt x="1786" y="1157"/>
                    <a:pt x="1406" y="1816"/>
                    <a:pt x="1040" y="2577"/>
                  </a:cubicBezTo>
                  <a:cubicBezTo>
                    <a:pt x="674" y="3353"/>
                    <a:pt x="396" y="4085"/>
                    <a:pt x="235" y="4612"/>
                  </a:cubicBezTo>
                  <a:cubicBezTo>
                    <a:pt x="147" y="4891"/>
                    <a:pt x="88" y="5110"/>
                    <a:pt x="44" y="5256"/>
                  </a:cubicBezTo>
                  <a:cubicBezTo>
                    <a:pt x="15" y="5403"/>
                    <a:pt x="0" y="5491"/>
                    <a:pt x="0" y="5491"/>
                  </a:cubicBezTo>
                  <a:cubicBezTo>
                    <a:pt x="15" y="5491"/>
                    <a:pt x="30" y="5418"/>
                    <a:pt x="88" y="5271"/>
                  </a:cubicBezTo>
                  <a:cubicBezTo>
                    <a:pt x="147" y="5125"/>
                    <a:pt x="220" y="4905"/>
                    <a:pt x="308" y="4642"/>
                  </a:cubicBezTo>
                  <a:cubicBezTo>
                    <a:pt x="483" y="4129"/>
                    <a:pt x="762" y="3427"/>
                    <a:pt x="1128" y="2651"/>
                  </a:cubicBezTo>
                  <a:cubicBezTo>
                    <a:pt x="1479" y="1889"/>
                    <a:pt x="1859" y="1231"/>
                    <a:pt x="2152" y="748"/>
                  </a:cubicBezTo>
                  <a:cubicBezTo>
                    <a:pt x="2299" y="528"/>
                    <a:pt x="2416" y="323"/>
                    <a:pt x="2504" y="206"/>
                  </a:cubicBezTo>
                  <a:cubicBezTo>
                    <a:pt x="2591" y="74"/>
                    <a:pt x="2635" y="1"/>
                    <a:pt x="2635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 flipH="1">
              <a:off x="7230522" y="2207805"/>
              <a:ext cx="321126" cy="245746"/>
            </a:xfrm>
            <a:custGeom>
              <a:avLst/>
              <a:gdLst/>
              <a:ahLst/>
              <a:cxnLst/>
              <a:rect l="l" t="t" r="r" b="b"/>
              <a:pathLst>
                <a:path w="4422" h="3384" extrusionOk="0">
                  <a:moveTo>
                    <a:pt x="3225" y="1"/>
                  </a:moveTo>
                  <a:cubicBezTo>
                    <a:pt x="2820" y="1"/>
                    <a:pt x="1348" y="389"/>
                    <a:pt x="1348" y="389"/>
                  </a:cubicBezTo>
                  <a:cubicBezTo>
                    <a:pt x="1348" y="389"/>
                    <a:pt x="1" y="2892"/>
                    <a:pt x="528" y="3097"/>
                  </a:cubicBezTo>
                  <a:cubicBezTo>
                    <a:pt x="528" y="3097"/>
                    <a:pt x="2100" y="3383"/>
                    <a:pt x="2663" y="3383"/>
                  </a:cubicBezTo>
                  <a:cubicBezTo>
                    <a:pt x="2749" y="3383"/>
                    <a:pt x="2812" y="3376"/>
                    <a:pt x="2841" y="3361"/>
                  </a:cubicBezTo>
                  <a:cubicBezTo>
                    <a:pt x="3075" y="3258"/>
                    <a:pt x="2197" y="2805"/>
                    <a:pt x="2197" y="2804"/>
                  </a:cubicBezTo>
                  <a:lnTo>
                    <a:pt x="2197" y="2804"/>
                  </a:lnTo>
                  <a:cubicBezTo>
                    <a:pt x="2197" y="2805"/>
                    <a:pt x="2893" y="3076"/>
                    <a:pt x="3226" y="3076"/>
                  </a:cubicBezTo>
                  <a:cubicBezTo>
                    <a:pt x="3279" y="3076"/>
                    <a:pt x="3323" y="3069"/>
                    <a:pt x="3353" y="3053"/>
                  </a:cubicBezTo>
                  <a:cubicBezTo>
                    <a:pt x="3573" y="2966"/>
                    <a:pt x="2358" y="2204"/>
                    <a:pt x="2358" y="2204"/>
                  </a:cubicBezTo>
                  <a:lnTo>
                    <a:pt x="2358" y="2204"/>
                  </a:lnTo>
                  <a:cubicBezTo>
                    <a:pt x="2358" y="2204"/>
                    <a:pt x="3219" y="2680"/>
                    <a:pt x="3593" y="2680"/>
                  </a:cubicBezTo>
                  <a:cubicBezTo>
                    <a:pt x="3668" y="2680"/>
                    <a:pt x="3724" y="2661"/>
                    <a:pt x="3749" y="2614"/>
                  </a:cubicBezTo>
                  <a:cubicBezTo>
                    <a:pt x="3895" y="2336"/>
                    <a:pt x="2578" y="1516"/>
                    <a:pt x="2577" y="1516"/>
                  </a:cubicBezTo>
                  <a:lnTo>
                    <a:pt x="2577" y="1516"/>
                  </a:lnTo>
                  <a:cubicBezTo>
                    <a:pt x="2578" y="1516"/>
                    <a:pt x="3625" y="2051"/>
                    <a:pt x="4049" y="2051"/>
                  </a:cubicBezTo>
                  <a:cubicBezTo>
                    <a:pt x="4121" y="2051"/>
                    <a:pt x="4175" y="2035"/>
                    <a:pt x="4202" y="1999"/>
                  </a:cubicBezTo>
                  <a:cubicBezTo>
                    <a:pt x="4422" y="1721"/>
                    <a:pt x="2519" y="755"/>
                    <a:pt x="2519" y="755"/>
                  </a:cubicBezTo>
                  <a:cubicBezTo>
                    <a:pt x="3148" y="623"/>
                    <a:pt x="3426" y="140"/>
                    <a:pt x="3324" y="23"/>
                  </a:cubicBezTo>
                  <a:cubicBezTo>
                    <a:pt x="3314" y="8"/>
                    <a:pt x="3279" y="1"/>
                    <a:pt x="3225" y="1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 flipH="1">
              <a:off x="7428189" y="1383430"/>
              <a:ext cx="835711" cy="1055750"/>
            </a:xfrm>
            <a:custGeom>
              <a:avLst/>
              <a:gdLst/>
              <a:ahLst/>
              <a:cxnLst/>
              <a:rect l="l" t="t" r="r" b="b"/>
              <a:pathLst>
                <a:path w="11508" h="14538" extrusionOk="0">
                  <a:moveTo>
                    <a:pt x="7101" y="0"/>
                  </a:moveTo>
                  <a:cubicBezTo>
                    <a:pt x="7101" y="0"/>
                    <a:pt x="4758" y="2079"/>
                    <a:pt x="2372" y="6193"/>
                  </a:cubicBezTo>
                  <a:cubicBezTo>
                    <a:pt x="0" y="10292"/>
                    <a:pt x="4041" y="12034"/>
                    <a:pt x="5124" y="12444"/>
                  </a:cubicBezTo>
                  <a:cubicBezTo>
                    <a:pt x="6208" y="12883"/>
                    <a:pt x="10541" y="14537"/>
                    <a:pt x="10541" y="14537"/>
                  </a:cubicBezTo>
                  <a:lnTo>
                    <a:pt x="11507" y="11404"/>
                  </a:lnTo>
                  <a:cubicBezTo>
                    <a:pt x="11507" y="11404"/>
                    <a:pt x="8872" y="10379"/>
                    <a:pt x="6164" y="8886"/>
                  </a:cubicBezTo>
                  <a:cubicBezTo>
                    <a:pt x="4934" y="8184"/>
                    <a:pt x="9282" y="3177"/>
                    <a:pt x="9282" y="3177"/>
                  </a:cubicBezTo>
                  <a:lnTo>
                    <a:pt x="7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 flipH="1">
              <a:off x="7598341" y="1408701"/>
              <a:ext cx="186125" cy="320254"/>
            </a:xfrm>
            <a:custGeom>
              <a:avLst/>
              <a:gdLst/>
              <a:ahLst/>
              <a:cxnLst/>
              <a:rect l="l" t="t" r="r" b="b"/>
              <a:pathLst>
                <a:path w="2563" h="4410" extrusionOk="0">
                  <a:moveTo>
                    <a:pt x="793" y="1"/>
                  </a:moveTo>
                  <a:cubicBezTo>
                    <a:pt x="542" y="1"/>
                    <a:pt x="348" y="42"/>
                    <a:pt x="220" y="106"/>
                  </a:cubicBezTo>
                  <a:cubicBezTo>
                    <a:pt x="147" y="150"/>
                    <a:pt x="89" y="179"/>
                    <a:pt x="59" y="208"/>
                  </a:cubicBezTo>
                  <a:cubicBezTo>
                    <a:pt x="15" y="223"/>
                    <a:pt x="1" y="238"/>
                    <a:pt x="1" y="238"/>
                  </a:cubicBezTo>
                  <a:cubicBezTo>
                    <a:pt x="3" y="240"/>
                    <a:pt x="6" y="240"/>
                    <a:pt x="10" y="240"/>
                  </a:cubicBezTo>
                  <a:cubicBezTo>
                    <a:pt x="36" y="240"/>
                    <a:pt x="108" y="201"/>
                    <a:pt x="235" y="150"/>
                  </a:cubicBezTo>
                  <a:cubicBezTo>
                    <a:pt x="346" y="106"/>
                    <a:pt x="507" y="61"/>
                    <a:pt x="699" y="61"/>
                  </a:cubicBezTo>
                  <a:cubicBezTo>
                    <a:pt x="761" y="61"/>
                    <a:pt x="826" y="66"/>
                    <a:pt x="894" y="77"/>
                  </a:cubicBezTo>
                  <a:cubicBezTo>
                    <a:pt x="1187" y="106"/>
                    <a:pt x="1523" y="223"/>
                    <a:pt x="1787" y="472"/>
                  </a:cubicBezTo>
                  <a:cubicBezTo>
                    <a:pt x="2065" y="721"/>
                    <a:pt x="2270" y="1101"/>
                    <a:pt x="2358" y="1526"/>
                  </a:cubicBezTo>
                  <a:cubicBezTo>
                    <a:pt x="2446" y="1950"/>
                    <a:pt x="2416" y="2360"/>
                    <a:pt x="2299" y="2726"/>
                  </a:cubicBezTo>
                  <a:cubicBezTo>
                    <a:pt x="2197" y="3092"/>
                    <a:pt x="2050" y="3385"/>
                    <a:pt x="1904" y="3649"/>
                  </a:cubicBezTo>
                  <a:cubicBezTo>
                    <a:pt x="1596" y="4146"/>
                    <a:pt x="1348" y="4395"/>
                    <a:pt x="1377" y="4410"/>
                  </a:cubicBezTo>
                  <a:cubicBezTo>
                    <a:pt x="1377" y="4410"/>
                    <a:pt x="1450" y="4366"/>
                    <a:pt x="1553" y="4249"/>
                  </a:cubicBezTo>
                  <a:cubicBezTo>
                    <a:pt x="1655" y="4132"/>
                    <a:pt x="1801" y="3941"/>
                    <a:pt x="1962" y="3693"/>
                  </a:cubicBezTo>
                  <a:cubicBezTo>
                    <a:pt x="2124" y="3458"/>
                    <a:pt x="2285" y="3136"/>
                    <a:pt x="2402" y="2770"/>
                  </a:cubicBezTo>
                  <a:cubicBezTo>
                    <a:pt x="2519" y="2375"/>
                    <a:pt x="2563" y="1936"/>
                    <a:pt x="2475" y="1497"/>
                  </a:cubicBezTo>
                  <a:cubicBezTo>
                    <a:pt x="2372" y="1057"/>
                    <a:pt x="2182" y="662"/>
                    <a:pt x="1860" y="399"/>
                  </a:cubicBezTo>
                  <a:cubicBezTo>
                    <a:pt x="1553" y="150"/>
                    <a:pt x="1201" y="18"/>
                    <a:pt x="908" y="3"/>
                  </a:cubicBezTo>
                  <a:cubicBezTo>
                    <a:pt x="869" y="2"/>
                    <a:pt x="830" y="1"/>
                    <a:pt x="793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 flipH="1">
              <a:off x="7823680" y="2003019"/>
              <a:ext cx="72402" cy="23601"/>
            </a:xfrm>
            <a:custGeom>
              <a:avLst/>
              <a:gdLst/>
              <a:ahLst/>
              <a:cxnLst/>
              <a:rect l="l" t="t" r="r" b="b"/>
              <a:pathLst>
                <a:path w="997" h="325" extrusionOk="0">
                  <a:moveTo>
                    <a:pt x="975" y="0"/>
                  </a:moveTo>
                  <a:cubicBezTo>
                    <a:pt x="906" y="0"/>
                    <a:pt x="700" y="42"/>
                    <a:pt x="484" y="105"/>
                  </a:cubicBezTo>
                  <a:cubicBezTo>
                    <a:pt x="295" y="159"/>
                    <a:pt x="156" y="226"/>
                    <a:pt x="67" y="270"/>
                  </a:cubicBezTo>
                  <a:lnTo>
                    <a:pt x="67" y="270"/>
                  </a:lnTo>
                  <a:cubicBezTo>
                    <a:pt x="54" y="233"/>
                    <a:pt x="40" y="222"/>
                    <a:pt x="15" y="222"/>
                  </a:cubicBezTo>
                  <a:cubicBezTo>
                    <a:pt x="1" y="222"/>
                    <a:pt x="1" y="252"/>
                    <a:pt x="15" y="310"/>
                  </a:cubicBezTo>
                  <a:lnTo>
                    <a:pt x="15" y="325"/>
                  </a:lnTo>
                  <a:lnTo>
                    <a:pt x="59" y="325"/>
                  </a:lnTo>
                  <a:cubicBezTo>
                    <a:pt x="147" y="325"/>
                    <a:pt x="308" y="281"/>
                    <a:pt x="498" y="222"/>
                  </a:cubicBezTo>
                  <a:cubicBezTo>
                    <a:pt x="777" y="135"/>
                    <a:pt x="996" y="18"/>
                    <a:pt x="996" y="3"/>
                  </a:cubicBezTo>
                  <a:cubicBezTo>
                    <a:pt x="992" y="1"/>
                    <a:pt x="985" y="0"/>
                    <a:pt x="975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 flipH="1">
              <a:off x="7818379" y="2015872"/>
              <a:ext cx="71313" cy="53594"/>
            </a:xfrm>
            <a:custGeom>
              <a:avLst/>
              <a:gdLst/>
              <a:ahLst/>
              <a:cxnLst/>
              <a:rect l="l" t="t" r="r" b="b"/>
              <a:pathLst>
                <a:path w="982" h="738" extrusionOk="0">
                  <a:moveTo>
                    <a:pt x="949" y="1"/>
                  </a:moveTo>
                  <a:cubicBezTo>
                    <a:pt x="917" y="1"/>
                    <a:pt x="706" y="143"/>
                    <a:pt x="469" y="338"/>
                  </a:cubicBezTo>
                  <a:cubicBezTo>
                    <a:pt x="205" y="543"/>
                    <a:pt x="0" y="719"/>
                    <a:pt x="30" y="734"/>
                  </a:cubicBezTo>
                  <a:cubicBezTo>
                    <a:pt x="31" y="736"/>
                    <a:pt x="34" y="737"/>
                    <a:pt x="38" y="737"/>
                  </a:cubicBezTo>
                  <a:cubicBezTo>
                    <a:pt x="82" y="737"/>
                    <a:pt x="285" y="599"/>
                    <a:pt x="513" y="411"/>
                  </a:cubicBezTo>
                  <a:cubicBezTo>
                    <a:pt x="776" y="207"/>
                    <a:pt x="981" y="31"/>
                    <a:pt x="952" y="2"/>
                  </a:cubicBezTo>
                  <a:cubicBezTo>
                    <a:pt x="951" y="1"/>
                    <a:pt x="950" y="1"/>
                    <a:pt x="949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 flipH="1">
              <a:off x="7406988" y="2115724"/>
              <a:ext cx="244584" cy="115175"/>
            </a:xfrm>
            <a:custGeom>
              <a:avLst/>
              <a:gdLst/>
              <a:ahLst/>
              <a:cxnLst/>
              <a:rect l="l" t="t" r="r" b="b"/>
              <a:pathLst>
                <a:path w="3368" h="1586" extrusionOk="0">
                  <a:moveTo>
                    <a:pt x="5" y="1"/>
                  </a:moveTo>
                  <a:cubicBezTo>
                    <a:pt x="2" y="1"/>
                    <a:pt x="1" y="1"/>
                    <a:pt x="1" y="3"/>
                  </a:cubicBezTo>
                  <a:cubicBezTo>
                    <a:pt x="1" y="3"/>
                    <a:pt x="191" y="120"/>
                    <a:pt x="484" y="266"/>
                  </a:cubicBezTo>
                  <a:cubicBezTo>
                    <a:pt x="762" y="413"/>
                    <a:pt x="1187" y="603"/>
                    <a:pt x="1655" y="822"/>
                  </a:cubicBezTo>
                  <a:cubicBezTo>
                    <a:pt x="2109" y="1042"/>
                    <a:pt x="2533" y="1247"/>
                    <a:pt x="2841" y="1379"/>
                  </a:cubicBezTo>
                  <a:cubicBezTo>
                    <a:pt x="3122" y="1513"/>
                    <a:pt x="3318" y="1586"/>
                    <a:pt x="3349" y="1586"/>
                  </a:cubicBezTo>
                  <a:cubicBezTo>
                    <a:pt x="3352" y="1586"/>
                    <a:pt x="3353" y="1585"/>
                    <a:pt x="3353" y="1584"/>
                  </a:cubicBezTo>
                  <a:cubicBezTo>
                    <a:pt x="3368" y="1554"/>
                    <a:pt x="3192" y="1467"/>
                    <a:pt x="2870" y="1320"/>
                  </a:cubicBezTo>
                  <a:cubicBezTo>
                    <a:pt x="2577" y="1174"/>
                    <a:pt x="2167" y="969"/>
                    <a:pt x="1699" y="749"/>
                  </a:cubicBezTo>
                  <a:cubicBezTo>
                    <a:pt x="1245" y="530"/>
                    <a:pt x="821" y="339"/>
                    <a:pt x="513" y="208"/>
                  </a:cubicBezTo>
                  <a:cubicBezTo>
                    <a:pt x="231" y="74"/>
                    <a:pt x="36" y="1"/>
                    <a:pt x="5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48"/>
          <p:cNvGrpSpPr/>
          <p:nvPr/>
        </p:nvGrpSpPr>
        <p:grpSpPr>
          <a:xfrm>
            <a:off x="8025925" y="3135382"/>
            <a:ext cx="727535" cy="1710819"/>
            <a:chOff x="8416475" y="3483007"/>
            <a:chExt cx="727535" cy="1710819"/>
          </a:xfrm>
        </p:grpSpPr>
        <p:sp>
          <p:nvSpPr>
            <p:cNvPr id="1351" name="Google Shape;1351;p48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8"/>
          <p:cNvGrpSpPr/>
          <p:nvPr/>
        </p:nvGrpSpPr>
        <p:grpSpPr>
          <a:xfrm>
            <a:off x="-23723" y="-72910"/>
            <a:ext cx="622800" cy="619500"/>
            <a:chOff x="-43146" y="1139477"/>
            <a:chExt cx="622800" cy="619500"/>
          </a:xfrm>
        </p:grpSpPr>
        <p:sp>
          <p:nvSpPr>
            <p:cNvPr id="1355" name="Google Shape;1355;p48"/>
            <p:cNvSpPr/>
            <p:nvPr/>
          </p:nvSpPr>
          <p:spPr>
            <a:xfrm rot="2517580">
              <a:off x="36280" y="1241357"/>
              <a:ext cx="463949" cy="415739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 rot="1928195">
              <a:off x="205388" y="1337374"/>
              <a:ext cx="166963" cy="223526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5"/>
          <p:cNvSpPr txBox="1">
            <a:spLocks noGrp="1"/>
          </p:cNvSpPr>
          <p:nvPr>
            <p:ph type="title"/>
          </p:nvPr>
        </p:nvSpPr>
        <p:spPr>
          <a:xfrm>
            <a:off x="113130" y="109588"/>
            <a:ext cx="8906364" cy="4388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 «Я обираю. Я раджу.»</a:t>
            </a:r>
            <a:b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формувати адекватну самооцінку учнів до власної профпридатності.</a:t>
            </a:r>
            <a:b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Учні записують:</a:t>
            </a:r>
            <a:b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стовпчик - яку професію Ви б обрали для себе (можна кілька);</a:t>
            </a:r>
            <a:b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стовпчик - кому із однокласників порекомендував би цю професію.</a:t>
            </a:r>
            <a:b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Завдання: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аргументувати для себе і для однокласників вибір професії.</a:t>
            </a:r>
            <a:b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Заключне слово.</a:t>
            </a:r>
            <a:b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 професії повинен бути самостійним і усвідомленим. Це - ваша справа і ваше право. Вибір професії - це проектування трудового життєвого шляху. </a:t>
            </a:r>
            <a:b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Формула гарного вибору: «Треба, можу, хочу».</a:t>
            </a:r>
            <a:b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Хотіти потрібно того, що зможеш, а могти важливо те, що корисно.</a:t>
            </a:r>
            <a:b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696" name="Google Shape;696;p35"/>
          <p:cNvGrpSpPr/>
          <p:nvPr/>
        </p:nvGrpSpPr>
        <p:grpSpPr>
          <a:xfrm>
            <a:off x="1345132" y="4168268"/>
            <a:ext cx="887400" cy="856500"/>
            <a:chOff x="118696" y="1017725"/>
            <a:chExt cx="887400" cy="856500"/>
          </a:xfrm>
        </p:grpSpPr>
        <p:sp>
          <p:nvSpPr>
            <p:cNvPr id="697" name="Google Shape;697;p35"/>
            <p:cNvSpPr/>
            <p:nvPr/>
          </p:nvSpPr>
          <p:spPr>
            <a:xfrm rot="1645945">
              <a:off x="221177" y="1140514"/>
              <a:ext cx="682437" cy="610923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8" name="Google Shape;698;p35"/>
            <p:cNvGrpSpPr/>
            <p:nvPr/>
          </p:nvGrpSpPr>
          <p:grpSpPr>
            <a:xfrm>
              <a:off x="356001" y="1278355"/>
              <a:ext cx="470598" cy="335235"/>
              <a:chOff x="393289" y="3285780"/>
              <a:chExt cx="470598" cy="335235"/>
            </a:xfrm>
          </p:grpSpPr>
          <p:sp>
            <p:nvSpPr>
              <p:cNvPr id="699" name="Google Shape;699;p35"/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2" name="Google Shape;702;p35"/>
          <p:cNvSpPr/>
          <p:nvPr/>
        </p:nvSpPr>
        <p:spPr>
          <a:xfrm rot="464186">
            <a:off x="8475621" y="1597012"/>
            <a:ext cx="296398" cy="26551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" name="Google Shape;703;p35"/>
          <p:cNvGrpSpPr/>
          <p:nvPr/>
        </p:nvGrpSpPr>
        <p:grpSpPr>
          <a:xfrm>
            <a:off x="8415272" y="4483982"/>
            <a:ext cx="644700" cy="619200"/>
            <a:chOff x="8386129" y="4361448"/>
            <a:chExt cx="644700" cy="619200"/>
          </a:xfrm>
        </p:grpSpPr>
        <p:sp>
          <p:nvSpPr>
            <p:cNvPr id="704" name="Google Shape;704;p35"/>
            <p:cNvSpPr/>
            <p:nvPr/>
          </p:nvSpPr>
          <p:spPr>
            <a:xfrm rot="-1481922">
              <a:off x="8457190" y="4445867"/>
              <a:ext cx="502577" cy="450362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 rot="-2234491">
              <a:off x="8613868" y="4516895"/>
              <a:ext cx="189264" cy="308220"/>
            </a:xfrm>
            <a:custGeom>
              <a:avLst/>
              <a:gdLst/>
              <a:ahLst/>
              <a:cxnLst/>
              <a:rect l="l" t="t" r="r" b="b"/>
              <a:pathLst>
                <a:path w="1012" h="1648" extrusionOk="0">
                  <a:moveTo>
                    <a:pt x="520" y="0"/>
                  </a:moveTo>
                  <a:cubicBezTo>
                    <a:pt x="159" y="0"/>
                    <a:pt x="15" y="217"/>
                    <a:pt x="0" y="506"/>
                  </a:cubicBezTo>
                  <a:cubicBezTo>
                    <a:pt x="0" y="521"/>
                    <a:pt x="15" y="535"/>
                    <a:pt x="29" y="535"/>
                  </a:cubicBezTo>
                  <a:lnTo>
                    <a:pt x="304" y="535"/>
                  </a:lnTo>
                  <a:cubicBezTo>
                    <a:pt x="318" y="535"/>
                    <a:pt x="333" y="535"/>
                    <a:pt x="333" y="521"/>
                  </a:cubicBezTo>
                  <a:cubicBezTo>
                    <a:pt x="333" y="405"/>
                    <a:pt x="390" y="304"/>
                    <a:pt x="520" y="304"/>
                  </a:cubicBezTo>
                  <a:cubicBezTo>
                    <a:pt x="622" y="304"/>
                    <a:pt x="679" y="362"/>
                    <a:pt x="679" y="463"/>
                  </a:cubicBezTo>
                  <a:cubicBezTo>
                    <a:pt x="679" y="564"/>
                    <a:pt x="607" y="622"/>
                    <a:pt x="448" y="766"/>
                  </a:cubicBezTo>
                  <a:cubicBezTo>
                    <a:pt x="260" y="911"/>
                    <a:pt x="246" y="1026"/>
                    <a:pt x="246" y="1200"/>
                  </a:cubicBezTo>
                  <a:cubicBezTo>
                    <a:pt x="246" y="1214"/>
                    <a:pt x="260" y="1243"/>
                    <a:pt x="289" y="1243"/>
                  </a:cubicBezTo>
                  <a:lnTo>
                    <a:pt x="535" y="1243"/>
                  </a:lnTo>
                  <a:cubicBezTo>
                    <a:pt x="549" y="1243"/>
                    <a:pt x="578" y="1229"/>
                    <a:pt x="578" y="1200"/>
                  </a:cubicBezTo>
                  <a:cubicBezTo>
                    <a:pt x="578" y="1099"/>
                    <a:pt x="622" y="1026"/>
                    <a:pt x="809" y="867"/>
                  </a:cubicBezTo>
                  <a:cubicBezTo>
                    <a:pt x="910" y="766"/>
                    <a:pt x="1012" y="665"/>
                    <a:pt x="1012" y="463"/>
                  </a:cubicBezTo>
                  <a:cubicBezTo>
                    <a:pt x="1012" y="246"/>
                    <a:pt x="896" y="0"/>
                    <a:pt x="520" y="0"/>
                  </a:cubicBezTo>
                  <a:close/>
                  <a:moveTo>
                    <a:pt x="260" y="1373"/>
                  </a:moveTo>
                  <a:cubicBezTo>
                    <a:pt x="246" y="1373"/>
                    <a:pt x="231" y="1388"/>
                    <a:pt x="231" y="1402"/>
                  </a:cubicBezTo>
                  <a:lnTo>
                    <a:pt x="231" y="1619"/>
                  </a:lnTo>
                  <a:cubicBezTo>
                    <a:pt x="231" y="1633"/>
                    <a:pt x="246" y="1648"/>
                    <a:pt x="260" y="1648"/>
                  </a:cubicBezTo>
                  <a:lnTo>
                    <a:pt x="535" y="1648"/>
                  </a:lnTo>
                  <a:cubicBezTo>
                    <a:pt x="549" y="1648"/>
                    <a:pt x="578" y="1633"/>
                    <a:pt x="578" y="1619"/>
                  </a:cubicBezTo>
                  <a:lnTo>
                    <a:pt x="578" y="1402"/>
                  </a:lnTo>
                  <a:cubicBezTo>
                    <a:pt x="578" y="1388"/>
                    <a:pt x="549" y="1373"/>
                    <a:pt x="535" y="1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35"/>
          <p:cNvGrpSpPr/>
          <p:nvPr/>
        </p:nvGrpSpPr>
        <p:grpSpPr>
          <a:xfrm>
            <a:off x="112694" y="109588"/>
            <a:ext cx="535152" cy="454802"/>
            <a:chOff x="6943175" y="2494925"/>
            <a:chExt cx="535152" cy="454802"/>
          </a:xfrm>
        </p:grpSpPr>
        <p:sp>
          <p:nvSpPr>
            <p:cNvPr id="739" name="Google Shape;739;p35"/>
            <p:cNvSpPr/>
            <p:nvPr/>
          </p:nvSpPr>
          <p:spPr>
            <a:xfrm>
              <a:off x="7193029" y="2611213"/>
              <a:ext cx="275172" cy="250355"/>
            </a:xfrm>
            <a:custGeom>
              <a:avLst/>
              <a:gdLst/>
              <a:ahLst/>
              <a:cxnLst/>
              <a:rect l="l" t="t" r="r" b="b"/>
              <a:pathLst>
                <a:path w="6250" h="5686" extrusionOk="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7316481" y="2494925"/>
              <a:ext cx="161845" cy="297335"/>
            </a:xfrm>
            <a:custGeom>
              <a:avLst/>
              <a:gdLst/>
              <a:ahLst/>
              <a:cxnLst/>
              <a:rect l="l" t="t" r="r" b="b"/>
              <a:pathLst>
                <a:path w="3676" h="6753" extrusionOk="0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7426857" y="2718254"/>
              <a:ext cx="51468" cy="74102"/>
            </a:xfrm>
            <a:custGeom>
              <a:avLst/>
              <a:gdLst/>
              <a:ahLst/>
              <a:cxnLst/>
              <a:rect l="l" t="t" r="r" b="b"/>
              <a:pathLst>
                <a:path w="1169" h="1683" extrusionOk="0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7211124" y="2693817"/>
              <a:ext cx="209043" cy="139223"/>
            </a:xfrm>
            <a:custGeom>
              <a:avLst/>
              <a:gdLst/>
              <a:ahLst/>
              <a:cxnLst/>
              <a:rect l="l" t="t" r="r" b="b"/>
              <a:pathLst>
                <a:path w="4748" h="3162" extrusionOk="0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7292882" y="2763739"/>
              <a:ext cx="122661" cy="69347"/>
            </a:xfrm>
            <a:custGeom>
              <a:avLst/>
              <a:gdLst/>
              <a:ahLst/>
              <a:cxnLst/>
              <a:rect l="l" t="t" r="r" b="b"/>
              <a:pathLst>
                <a:path w="2786" h="1575" extrusionOk="0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lnTo>
                    <a:pt x="2785" y="1188"/>
                  </a:ln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7172380" y="2730055"/>
              <a:ext cx="209439" cy="138827"/>
            </a:xfrm>
            <a:custGeom>
              <a:avLst/>
              <a:gdLst/>
              <a:ahLst/>
              <a:cxnLst/>
              <a:rect l="l" t="t" r="r" b="b"/>
              <a:pathLst>
                <a:path w="4757" h="3153" extrusionOk="0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7267611" y="2808828"/>
              <a:ext cx="109144" cy="60101"/>
            </a:xfrm>
            <a:custGeom>
              <a:avLst/>
              <a:gdLst/>
              <a:ahLst/>
              <a:cxnLst/>
              <a:rect l="l" t="t" r="r" b="b"/>
              <a:pathLst>
                <a:path w="2479" h="1365" extrusionOk="0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lnTo>
                    <a:pt x="2479" y="977"/>
                  </a:ln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7133592" y="2765853"/>
              <a:ext cx="209483" cy="139267"/>
            </a:xfrm>
            <a:custGeom>
              <a:avLst/>
              <a:gdLst/>
              <a:ahLst/>
              <a:cxnLst/>
              <a:rect l="l" t="t" r="r" b="b"/>
              <a:pathLst>
                <a:path w="4758" h="3163" extrusionOk="0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7242339" y="2853079"/>
              <a:ext cx="95231" cy="51999"/>
            </a:xfrm>
            <a:custGeom>
              <a:avLst/>
              <a:gdLst/>
              <a:ahLst/>
              <a:cxnLst/>
              <a:rect l="l" t="t" r="r" b="b"/>
              <a:pathLst>
                <a:path w="2163" h="1181" extrusionOk="0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lnTo>
                    <a:pt x="2163" y="824"/>
                  </a:ln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7094848" y="2802091"/>
              <a:ext cx="209439" cy="139091"/>
            </a:xfrm>
            <a:custGeom>
              <a:avLst/>
              <a:gdLst/>
              <a:ahLst/>
              <a:cxnLst/>
              <a:rect l="l" t="t" r="r" b="b"/>
              <a:pathLst>
                <a:path w="4757" h="3159" extrusionOk="0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7217024" y="2894822"/>
              <a:ext cx="82243" cy="46099"/>
            </a:xfrm>
            <a:custGeom>
              <a:avLst/>
              <a:gdLst/>
              <a:ahLst/>
              <a:cxnLst/>
              <a:rect l="l" t="t" r="r" b="b"/>
              <a:pathLst>
                <a:path w="1868" h="1047" extrusionOk="0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lnTo>
                    <a:pt x="1867" y="670"/>
                  </a:ln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6968006" y="2628473"/>
              <a:ext cx="266763" cy="241505"/>
            </a:xfrm>
            <a:custGeom>
              <a:avLst/>
              <a:gdLst/>
              <a:ahLst/>
              <a:cxnLst/>
              <a:rect l="l" t="t" r="r" b="b"/>
              <a:pathLst>
                <a:path w="6059" h="5485" extrusionOk="0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6943175" y="2531559"/>
              <a:ext cx="165191" cy="285358"/>
            </a:xfrm>
            <a:custGeom>
              <a:avLst/>
              <a:gdLst/>
              <a:ahLst/>
              <a:cxnLst/>
              <a:rect l="l" t="t" r="r" b="b"/>
              <a:pathLst>
                <a:path w="3752" h="6481" extrusionOk="0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6943175" y="2531559"/>
              <a:ext cx="127284" cy="266778"/>
            </a:xfrm>
            <a:custGeom>
              <a:avLst/>
              <a:gdLst/>
              <a:ahLst/>
              <a:cxnLst/>
              <a:rect l="l" t="t" r="r" b="b"/>
              <a:pathLst>
                <a:path w="2891" h="6059" extrusionOk="0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943175" y="2732564"/>
              <a:ext cx="79249" cy="84361"/>
            </a:xfrm>
            <a:custGeom>
              <a:avLst/>
              <a:gdLst/>
              <a:ahLst/>
              <a:cxnLst/>
              <a:rect l="l" t="t" r="r" b="b"/>
              <a:pathLst>
                <a:path w="1800" h="1916" extrusionOk="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7023216" y="2766645"/>
              <a:ext cx="112534" cy="90306"/>
            </a:xfrm>
            <a:custGeom>
              <a:avLst/>
              <a:gdLst/>
              <a:ahLst/>
              <a:cxnLst/>
              <a:rect l="l" t="t" r="r" b="b"/>
              <a:pathLst>
                <a:path w="2556" h="2051" extrusionOk="0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7028675" y="2768406"/>
              <a:ext cx="107075" cy="88720"/>
            </a:xfrm>
            <a:custGeom>
              <a:avLst/>
              <a:gdLst/>
              <a:ahLst/>
              <a:cxnLst/>
              <a:rect l="l" t="t" r="r" b="b"/>
              <a:pathLst>
                <a:path w="2432" h="2015" extrusionOk="0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lnTo>
                    <a:pt x="1" y="1656"/>
                  </a:ln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7066187" y="2806538"/>
              <a:ext cx="100339" cy="81367"/>
            </a:xfrm>
            <a:custGeom>
              <a:avLst/>
              <a:gdLst/>
              <a:ahLst/>
              <a:cxnLst/>
              <a:rect l="l" t="t" r="r" b="b"/>
              <a:pathLst>
                <a:path w="2279" h="1848" extrusionOk="0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7071690" y="2808431"/>
              <a:ext cx="94835" cy="79474"/>
            </a:xfrm>
            <a:custGeom>
              <a:avLst/>
              <a:gdLst/>
              <a:ahLst/>
              <a:cxnLst/>
              <a:rect l="l" t="t" r="r" b="b"/>
              <a:pathLst>
                <a:path w="2154" h="1805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lnTo>
                    <a:pt x="0" y="1446"/>
                  </a:ln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7109157" y="2846299"/>
              <a:ext cx="87703" cy="72605"/>
            </a:xfrm>
            <a:custGeom>
              <a:avLst/>
              <a:gdLst/>
              <a:ahLst/>
              <a:cxnLst/>
              <a:rect l="l" t="t" r="r" b="b"/>
              <a:pathLst>
                <a:path w="1992" h="1649" extrusionOk="0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7114220" y="2848060"/>
              <a:ext cx="82640" cy="70844"/>
            </a:xfrm>
            <a:custGeom>
              <a:avLst/>
              <a:gdLst/>
              <a:ahLst/>
              <a:cxnLst/>
              <a:rect l="l" t="t" r="r" b="b"/>
              <a:pathLst>
                <a:path w="1877" h="1609" extrusionOk="0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lnTo>
                    <a:pt x="1" y="1225"/>
                  </a:ln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7152172" y="2886103"/>
              <a:ext cx="75463" cy="63579"/>
            </a:xfrm>
            <a:custGeom>
              <a:avLst/>
              <a:gdLst/>
              <a:ahLst/>
              <a:cxnLst/>
              <a:rect l="l" t="t" r="r" b="b"/>
              <a:pathLst>
                <a:path w="1714" h="1444" extrusionOk="0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7157191" y="2888085"/>
              <a:ext cx="70444" cy="61642"/>
            </a:xfrm>
            <a:custGeom>
              <a:avLst/>
              <a:gdLst/>
              <a:ahLst/>
              <a:cxnLst/>
              <a:rect l="l" t="t" r="r" b="b"/>
              <a:pathLst>
                <a:path w="1600" h="1400" extrusionOk="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lnTo>
                    <a:pt x="1" y="1034"/>
                  </a:ln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7160581" y="2636927"/>
              <a:ext cx="108748" cy="167314"/>
            </a:xfrm>
            <a:custGeom>
              <a:avLst/>
              <a:gdLst/>
              <a:ahLst/>
              <a:cxnLst/>
              <a:rect l="l" t="t" r="r" b="b"/>
              <a:pathLst>
                <a:path w="2470" h="3800" extrusionOk="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7160581" y="2636927"/>
              <a:ext cx="45965" cy="167314"/>
            </a:xfrm>
            <a:custGeom>
              <a:avLst/>
              <a:gdLst/>
              <a:ahLst/>
              <a:cxnLst/>
              <a:rect l="l" t="t" r="r" b="b"/>
              <a:pathLst>
                <a:path w="1044" h="3800" extrusionOk="0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Google Shape;1259;p47"/>
          <p:cNvGrpSpPr/>
          <p:nvPr/>
        </p:nvGrpSpPr>
        <p:grpSpPr>
          <a:xfrm>
            <a:off x="-2643975" y="-1557045"/>
            <a:ext cx="7003792" cy="6621092"/>
            <a:chOff x="-2643975" y="-1557045"/>
            <a:chExt cx="7003792" cy="6621092"/>
          </a:xfrm>
        </p:grpSpPr>
        <p:sp>
          <p:nvSpPr>
            <p:cNvPr id="1260" name="Google Shape;1260;p47"/>
            <p:cNvSpPr/>
            <p:nvPr/>
          </p:nvSpPr>
          <p:spPr>
            <a:xfrm rot="-8532432" flipH="1">
              <a:off x="-673996" y="-972981"/>
              <a:ext cx="3471829" cy="5719228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 rot="-8532432" flipH="1">
              <a:off x="-883082" y="-1129944"/>
              <a:ext cx="3471829" cy="5719228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 rot="-8532432" flipH="1">
              <a:off x="-1081991" y="-1239245"/>
              <a:ext cx="3471829" cy="5719228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47"/>
          <p:cNvSpPr txBox="1">
            <a:spLocks noGrp="1"/>
          </p:cNvSpPr>
          <p:nvPr>
            <p:ph type="ctrTitle"/>
          </p:nvPr>
        </p:nvSpPr>
        <p:spPr>
          <a:xfrm>
            <a:off x="0" y="90289"/>
            <a:ext cx="3044400" cy="4962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розвивати: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працювати в команді;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вміння генерувати ідеї;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вміння дискутувати;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вміння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самомотивації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4" name="Google Shape;1264;p47"/>
          <p:cNvGrpSpPr/>
          <p:nvPr/>
        </p:nvGrpSpPr>
        <p:grpSpPr>
          <a:xfrm>
            <a:off x="7389941" y="3559879"/>
            <a:ext cx="3019031" cy="3067279"/>
            <a:chOff x="7389941" y="3559879"/>
            <a:chExt cx="3019031" cy="3067279"/>
          </a:xfrm>
        </p:grpSpPr>
        <p:sp>
          <p:nvSpPr>
            <p:cNvPr id="1265" name="Google Shape;1265;p47"/>
            <p:cNvSpPr/>
            <p:nvPr/>
          </p:nvSpPr>
          <p:spPr>
            <a:xfrm rot="-6077318">
              <a:off x="7619913" y="3739458"/>
              <a:ext cx="2293412" cy="2349880"/>
            </a:xfrm>
            <a:custGeom>
              <a:avLst/>
              <a:gdLst/>
              <a:ahLst/>
              <a:cxnLst/>
              <a:rect l="l" t="t" r="r" b="b"/>
              <a:pathLst>
                <a:path w="7430" h="7613" extrusionOk="0">
                  <a:moveTo>
                    <a:pt x="3802" y="1"/>
                  </a:moveTo>
                  <a:cubicBezTo>
                    <a:pt x="3298" y="1"/>
                    <a:pt x="2797" y="123"/>
                    <a:pt x="2320" y="269"/>
                  </a:cubicBezTo>
                  <a:cubicBezTo>
                    <a:pt x="2148" y="322"/>
                    <a:pt x="1960" y="384"/>
                    <a:pt x="1774" y="384"/>
                  </a:cubicBezTo>
                  <a:cubicBezTo>
                    <a:pt x="1707" y="384"/>
                    <a:pt x="1640" y="376"/>
                    <a:pt x="1573" y="356"/>
                  </a:cubicBezTo>
                  <a:cubicBezTo>
                    <a:pt x="1442" y="342"/>
                    <a:pt x="1324" y="269"/>
                    <a:pt x="1222" y="225"/>
                  </a:cubicBezTo>
                  <a:cubicBezTo>
                    <a:pt x="1169" y="211"/>
                    <a:pt x="1115" y="204"/>
                    <a:pt x="1062" y="204"/>
                  </a:cubicBezTo>
                  <a:cubicBezTo>
                    <a:pt x="782" y="204"/>
                    <a:pt x="516" y="388"/>
                    <a:pt x="344" y="635"/>
                  </a:cubicBezTo>
                  <a:cubicBezTo>
                    <a:pt x="0" y="1135"/>
                    <a:pt x="48" y="1859"/>
                    <a:pt x="460" y="2302"/>
                  </a:cubicBezTo>
                  <a:lnTo>
                    <a:pt x="460" y="2302"/>
                  </a:lnTo>
                  <a:cubicBezTo>
                    <a:pt x="766" y="2933"/>
                    <a:pt x="724" y="3672"/>
                    <a:pt x="724" y="4382"/>
                  </a:cubicBezTo>
                  <a:cubicBezTo>
                    <a:pt x="724" y="5114"/>
                    <a:pt x="768" y="5905"/>
                    <a:pt x="1178" y="6490"/>
                  </a:cubicBezTo>
                  <a:cubicBezTo>
                    <a:pt x="1471" y="6915"/>
                    <a:pt x="1939" y="7178"/>
                    <a:pt x="2422" y="7354"/>
                  </a:cubicBezTo>
                  <a:cubicBezTo>
                    <a:pt x="2920" y="7515"/>
                    <a:pt x="3433" y="7544"/>
                    <a:pt x="3945" y="7588"/>
                  </a:cubicBezTo>
                  <a:cubicBezTo>
                    <a:pt x="4145" y="7603"/>
                    <a:pt x="4347" y="7613"/>
                    <a:pt x="4548" y="7613"/>
                  </a:cubicBezTo>
                  <a:cubicBezTo>
                    <a:pt x="4952" y="7613"/>
                    <a:pt x="5355" y="7574"/>
                    <a:pt x="5746" y="7457"/>
                  </a:cubicBezTo>
                  <a:cubicBezTo>
                    <a:pt x="6331" y="7310"/>
                    <a:pt x="6873" y="6944"/>
                    <a:pt x="7151" y="6417"/>
                  </a:cubicBezTo>
                  <a:cubicBezTo>
                    <a:pt x="7429" y="5861"/>
                    <a:pt x="7341" y="5158"/>
                    <a:pt x="6902" y="4748"/>
                  </a:cubicBezTo>
                  <a:cubicBezTo>
                    <a:pt x="6609" y="4470"/>
                    <a:pt x="6199" y="4382"/>
                    <a:pt x="5833" y="4221"/>
                  </a:cubicBezTo>
                  <a:cubicBezTo>
                    <a:pt x="5467" y="4060"/>
                    <a:pt x="5101" y="3753"/>
                    <a:pt x="5101" y="3343"/>
                  </a:cubicBezTo>
                  <a:cubicBezTo>
                    <a:pt x="5101" y="2918"/>
                    <a:pt x="5497" y="2611"/>
                    <a:pt x="5702" y="2230"/>
                  </a:cubicBezTo>
                  <a:cubicBezTo>
                    <a:pt x="5965" y="1732"/>
                    <a:pt x="5804" y="1088"/>
                    <a:pt x="5438" y="678"/>
                  </a:cubicBezTo>
                  <a:cubicBezTo>
                    <a:pt x="5072" y="269"/>
                    <a:pt x="4516" y="49"/>
                    <a:pt x="3960" y="5"/>
                  </a:cubicBezTo>
                  <a:cubicBezTo>
                    <a:pt x="3907" y="2"/>
                    <a:pt x="3854" y="1"/>
                    <a:pt x="3802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 rot="-6077318">
              <a:off x="7745757" y="3909147"/>
              <a:ext cx="2293412" cy="2349880"/>
            </a:xfrm>
            <a:custGeom>
              <a:avLst/>
              <a:gdLst/>
              <a:ahLst/>
              <a:cxnLst/>
              <a:rect l="l" t="t" r="r" b="b"/>
              <a:pathLst>
                <a:path w="7430" h="7613" extrusionOk="0">
                  <a:moveTo>
                    <a:pt x="3802" y="1"/>
                  </a:moveTo>
                  <a:cubicBezTo>
                    <a:pt x="3298" y="1"/>
                    <a:pt x="2797" y="123"/>
                    <a:pt x="2320" y="269"/>
                  </a:cubicBezTo>
                  <a:cubicBezTo>
                    <a:pt x="2148" y="322"/>
                    <a:pt x="1960" y="384"/>
                    <a:pt x="1774" y="384"/>
                  </a:cubicBezTo>
                  <a:cubicBezTo>
                    <a:pt x="1707" y="384"/>
                    <a:pt x="1640" y="376"/>
                    <a:pt x="1573" y="356"/>
                  </a:cubicBezTo>
                  <a:cubicBezTo>
                    <a:pt x="1442" y="342"/>
                    <a:pt x="1324" y="269"/>
                    <a:pt x="1222" y="225"/>
                  </a:cubicBezTo>
                  <a:cubicBezTo>
                    <a:pt x="1169" y="211"/>
                    <a:pt x="1115" y="204"/>
                    <a:pt x="1062" y="204"/>
                  </a:cubicBezTo>
                  <a:cubicBezTo>
                    <a:pt x="782" y="204"/>
                    <a:pt x="516" y="388"/>
                    <a:pt x="344" y="635"/>
                  </a:cubicBezTo>
                  <a:cubicBezTo>
                    <a:pt x="0" y="1135"/>
                    <a:pt x="48" y="1859"/>
                    <a:pt x="460" y="2302"/>
                  </a:cubicBezTo>
                  <a:lnTo>
                    <a:pt x="460" y="2302"/>
                  </a:lnTo>
                  <a:cubicBezTo>
                    <a:pt x="766" y="2933"/>
                    <a:pt x="724" y="3672"/>
                    <a:pt x="724" y="4382"/>
                  </a:cubicBezTo>
                  <a:cubicBezTo>
                    <a:pt x="724" y="5114"/>
                    <a:pt x="768" y="5905"/>
                    <a:pt x="1178" y="6490"/>
                  </a:cubicBezTo>
                  <a:cubicBezTo>
                    <a:pt x="1471" y="6915"/>
                    <a:pt x="1939" y="7178"/>
                    <a:pt x="2422" y="7354"/>
                  </a:cubicBezTo>
                  <a:cubicBezTo>
                    <a:pt x="2920" y="7515"/>
                    <a:pt x="3433" y="7544"/>
                    <a:pt x="3945" y="7588"/>
                  </a:cubicBezTo>
                  <a:cubicBezTo>
                    <a:pt x="4145" y="7603"/>
                    <a:pt x="4347" y="7613"/>
                    <a:pt x="4548" y="7613"/>
                  </a:cubicBezTo>
                  <a:cubicBezTo>
                    <a:pt x="4952" y="7613"/>
                    <a:pt x="5355" y="7574"/>
                    <a:pt x="5746" y="7457"/>
                  </a:cubicBezTo>
                  <a:cubicBezTo>
                    <a:pt x="6331" y="7310"/>
                    <a:pt x="6873" y="6944"/>
                    <a:pt x="7151" y="6417"/>
                  </a:cubicBezTo>
                  <a:cubicBezTo>
                    <a:pt x="7429" y="5861"/>
                    <a:pt x="7341" y="5158"/>
                    <a:pt x="6902" y="4748"/>
                  </a:cubicBezTo>
                  <a:cubicBezTo>
                    <a:pt x="6609" y="4470"/>
                    <a:pt x="6199" y="4382"/>
                    <a:pt x="5833" y="4221"/>
                  </a:cubicBezTo>
                  <a:cubicBezTo>
                    <a:pt x="5467" y="4060"/>
                    <a:pt x="5101" y="3753"/>
                    <a:pt x="5101" y="3343"/>
                  </a:cubicBezTo>
                  <a:cubicBezTo>
                    <a:pt x="5101" y="2918"/>
                    <a:pt x="5497" y="2611"/>
                    <a:pt x="5702" y="2230"/>
                  </a:cubicBezTo>
                  <a:cubicBezTo>
                    <a:pt x="5965" y="1732"/>
                    <a:pt x="5804" y="1088"/>
                    <a:pt x="5438" y="678"/>
                  </a:cubicBezTo>
                  <a:cubicBezTo>
                    <a:pt x="5072" y="269"/>
                    <a:pt x="4516" y="49"/>
                    <a:pt x="3960" y="5"/>
                  </a:cubicBezTo>
                  <a:cubicBezTo>
                    <a:pt x="3907" y="2"/>
                    <a:pt x="3854" y="1"/>
                    <a:pt x="380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7"/>
            <p:cNvSpPr/>
            <p:nvPr/>
          </p:nvSpPr>
          <p:spPr>
            <a:xfrm rot="-6077318">
              <a:off x="7885589" y="4097699"/>
              <a:ext cx="2293412" cy="2349880"/>
            </a:xfrm>
            <a:custGeom>
              <a:avLst/>
              <a:gdLst/>
              <a:ahLst/>
              <a:cxnLst/>
              <a:rect l="l" t="t" r="r" b="b"/>
              <a:pathLst>
                <a:path w="7430" h="7613" extrusionOk="0">
                  <a:moveTo>
                    <a:pt x="3802" y="1"/>
                  </a:moveTo>
                  <a:cubicBezTo>
                    <a:pt x="3298" y="1"/>
                    <a:pt x="2797" y="123"/>
                    <a:pt x="2320" y="269"/>
                  </a:cubicBezTo>
                  <a:cubicBezTo>
                    <a:pt x="2148" y="322"/>
                    <a:pt x="1960" y="384"/>
                    <a:pt x="1774" y="384"/>
                  </a:cubicBezTo>
                  <a:cubicBezTo>
                    <a:pt x="1707" y="384"/>
                    <a:pt x="1640" y="376"/>
                    <a:pt x="1573" y="356"/>
                  </a:cubicBezTo>
                  <a:cubicBezTo>
                    <a:pt x="1442" y="342"/>
                    <a:pt x="1324" y="269"/>
                    <a:pt x="1222" y="225"/>
                  </a:cubicBezTo>
                  <a:cubicBezTo>
                    <a:pt x="1169" y="211"/>
                    <a:pt x="1115" y="204"/>
                    <a:pt x="1062" y="204"/>
                  </a:cubicBezTo>
                  <a:cubicBezTo>
                    <a:pt x="782" y="204"/>
                    <a:pt x="516" y="388"/>
                    <a:pt x="344" y="635"/>
                  </a:cubicBezTo>
                  <a:cubicBezTo>
                    <a:pt x="0" y="1135"/>
                    <a:pt x="48" y="1859"/>
                    <a:pt x="460" y="2302"/>
                  </a:cubicBezTo>
                  <a:lnTo>
                    <a:pt x="460" y="2302"/>
                  </a:lnTo>
                  <a:cubicBezTo>
                    <a:pt x="766" y="2933"/>
                    <a:pt x="724" y="3672"/>
                    <a:pt x="724" y="4382"/>
                  </a:cubicBezTo>
                  <a:cubicBezTo>
                    <a:pt x="724" y="5114"/>
                    <a:pt x="768" y="5905"/>
                    <a:pt x="1178" y="6490"/>
                  </a:cubicBezTo>
                  <a:cubicBezTo>
                    <a:pt x="1471" y="6915"/>
                    <a:pt x="1939" y="7178"/>
                    <a:pt x="2422" y="7354"/>
                  </a:cubicBezTo>
                  <a:cubicBezTo>
                    <a:pt x="2920" y="7515"/>
                    <a:pt x="3433" y="7544"/>
                    <a:pt x="3945" y="7588"/>
                  </a:cubicBezTo>
                  <a:cubicBezTo>
                    <a:pt x="4145" y="7603"/>
                    <a:pt x="4347" y="7613"/>
                    <a:pt x="4548" y="7613"/>
                  </a:cubicBezTo>
                  <a:cubicBezTo>
                    <a:pt x="4952" y="7613"/>
                    <a:pt x="5355" y="7574"/>
                    <a:pt x="5746" y="7457"/>
                  </a:cubicBezTo>
                  <a:cubicBezTo>
                    <a:pt x="6331" y="7310"/>
                    <a:pt x="6873" y="6944"/>
                    <a:pt x="7151" y="6417"/>
                  </a:cubicBezTo>
                  <a:cubicBezTo>
                    <a:pt x="7429" y="5861"/>
                    <a:pt x="7341" y="5158"/>
                    <a:pt x="6902" y="4748"/>
                  </a:cubicBezTo>
                  <a:cubicBezTo>
                    <a:pt x="6609" y="4470"/>
                    <a:pt x="6199" y="4382"/>
                    <a:pt x="5833" y="4221"/>
                  </a:cubicBezTo>
                  <a:cubicBezTo>
                    <a:pt x="5467" y="4060"/>
                    <a:pt x="5101" y="3753"/>
                    <a:pt x="5101" y="3343"/>
                  </a:cubicBezTo>
                  <a:cubicBezTo>
                    <a:pt x="5101" y="2918"/>
                    <a:pt x="5497" y="2611"/>
                    <a:pt x="5702" y="2230"/>
                  </a:cubicBezTo>
                  <a:cubicBezTo>
                    <a:pt x="5965" y="1732"/>
                    <a:pt x="5804" y="1088"/>
                    <a:pt x="5438" y="678"/>
                  </a:cubicBezTo>
                  <a:cubicBezTo>
                    <a:pt x="5072" y="269"/>
                    <a:pt x="4516" y="49"/>
                    <a:pt x="3960" y="5"/>
                  </a:cubicBezTo>
                  <a:cubicBezTo>
                    <a:pt x="3907" y="2"/>
                    <a:pt x="3854" y="1"/>
                    <a:pt x="38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7"/>
            <p:cNvSpPr/>
            <p:nvPr/>
          </p:nvSpPr>
          <p:spPr>
            <a:xfrm rot="292756">
              <a:off x="7910395" y="4233510"/>
              <a:ext cx="296274" cy="265555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583</Words>
  <Application>Microsoft Office PowerPoint</Application>
  <PresentationFormat>Экран (16:9)</PresentationFormat>
  <Paragraphs>52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Calibri</vt:lpstr>
      <vt:lpstr>Poppins</vt:lpstr>
      <vt:lpstr>Fira Sans Extra Condensed Medium</vt:lpstr>
      <vt:lpstr>Karla</vt:lpstr>
      <vt:lpstr>Wingdings</vt:lpstr>
      <vt:lpstr>Times New Roman</vt:lpstr>
      <vt:lpstr>Archivo Black</vt:lpstr>
      <vt:lpstr>Arial</vt:lpstr>
      <vt:lpstr>Work Sans ExtraBold</vt:lpstr>
      <vt:lpstr>Monthly Strategy Review Meeting by Slidesgo</vt:lpstr>
      <vt:lpstr>Презентация PowerPoint</vt:lpstr>
      <vt:lpstr>Презентация PowerPoint</vt:lpstr>
      <vt:lpstr>01</vt:lpstr>
      <vt:lpstr>03</vt:lpstr>
      <vt:lpstr>Презентация PowerPoint</vt:lpstr>
      <vt:lpstr>Презентация PowerPoint</vt:lpstr>
      <vt:lpstr>Анкетування:</vt:lpstr>
      <vt:lpstr>Вправа «Я обираю. Я раджу.»  Мета: формувати адекватну самооцінку учнів до власної профпридатності. Учні записують: I стовпчик - яку професію Ви б обрали для себе (можна кілька); II стовпчик - кому із однокласників порекомендував би цю професію. Завдання: аргументувати для себе і для однокласників вибір професії. Заключне слово. Вибір професії повинен бути самостійним і усвідомленим. Це - ваша справа і ваше право. Вибір професії - це проектування трудового життєвого шляху.  Формула гарного вибору: «Треба, можу, хочу».  Хотіти потрібно того, що зможеш, а могти важливо те, що корисно.    </vt:lpstr>
      <vt:lpstr>Важливо розвивати:  - вміння працювати в команді; - вміння генерувати ідеї; - вміння дискутувати; - вміння самомотивації.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22</cp:revision>
  <dcterms:modified xsi:type="dcterms:W3CDTF">2022-12-12T13:15:47Z</dcterms:modified>
</cp:coreProperties>
</file>